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59" r:id="rId4"/>
    <p:sldId id="257" r:id="rId5"/>
    <p:sldId id="263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-2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53326-82A9-47A4-8233-CE1CEEF6AE4C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EACA3-CDB6-4897-8D4B-86F43C63CFB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met één afgeknipte en afgeronde hoek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ige driehoe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10" name="Vrije v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rije v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2" name="Groe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rije v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rije v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9600" dirty="0" smtClean="0"/>
              <a:t>Hotels</a:t>
            </a:r>
            <a:endParaRPr lang="nl-NL" sz="96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4400" dirty="0" smtClean="0"/>
              <a:t>van morgen</a:t>
            </a:r>
            <a:endParaRPr lang="nl-NL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b="1" dirty="0" smtClean="0">
                <a:solidFill>
                  <a:srgbClr val="7030A0"/>
                </a:solidFill>
              </a:rPr>
              <a:t>Burj Al Arab</a:t>
            </a:r>
            <a:endParaRPr lang="nl-NL" sz="4000" b="1" dirty="0">
              <a:solidFill>
                <a:srgbClr val="7030A0"/>
              </a:solidFill>
            </a:endParaRPr>
          </a:p>
        </p:txBody>
      </p:sp>
      <p:pic>
        <p:nvPicPr>
          <p:cNvPr id="6" name="Tijdelijke aanduiding voor inhoud 5" descr="burj al arab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75050" y="2045494"/>
            <a:ext cx="5111750" cy="3833812"/>
          </a:xfrm>
        </p:spPr>
      </p:pic>
      <p:sp>
        <p:nvSpPr>
          <p:cNvPr id="5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685800" y="1928802"/>
            <a:ext cx="2743200" cy="4319598"/>
          </a:xfrm>
        </p:spPr>
        <p:txBody>
          <a:bodyPr>
            <a:normAutofit lnSpcReduction="10000"/>
          </a:bodyPr>
          <a:lstStyle/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Wat: </a:t>
            </a:r>
          </a:p>
          <a:p>
            <a:r>
              <a:rPr lang="nl-NL" sz="2000" dirty="0" smtClean="0"/>
              <a:t>Hotel in vorm van Arabisch zeilschip</a:t>
            </a:r>
            <a:endParaRPr lang="nl-NL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Waar: </a:t>
            </a:r>
          </a:p>
          <a:p>
            <a:r>
              <a:rPr lang="nl-NL" sz="2000" dirty="0" smtClean="0"/>
              <a:t>Dubai, Verenigde Arabisch  Emiraten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Wanneer klaar: </a:t>
            </a:r>
          </a:p>
          <a:p>
            <a:r>
              <a:rPr lang="nl-NL" sz="2000" dirty="0" smtClean="0"/>
              <a:t>1999	</a:t>
            </a:r>
          </a:p>
          <a:p>
            <a:r>
              <a:rPr lang="nl-NL" sz="200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Kosten: </a:t>
            </a:r>
          </a:p>
          <a:p>
            <a:r>
              <a:rPr lang="nl-NL" sz="2000" smtClean="0"/>
              <a:t>geheim</a:t>
            </a:r>
          </a:p>
          <a:p>
            <a:r>
              <a:rPr lang="nl-NL" sz="200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Prijs </a:t>
            </a:r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per kamer: </a:t>
            </a:r>
          </a:p>
          <a:p>
            <a:r>
              <a:rPr lang="nl-NL" sz="2000" dirty="0" smtClean="0"/>
              <a:t>vanaf € 900 tot € 15.000 per nacht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b="1" dirty="0" smtClean="0">
                <a:solidFill>
                  <a:srgbClr val="7030A0"/>
                </a:solidFill>
              </a:rPr>
              <a:t>Hydropolis</a:t>
            </a:r>
            <a:endParaRPr lang="nl-NL" sz="4000" b="1" dirty="0">
              <a:solidFill>
                <a:srgbClr val="7030A0"/>
              </a:solidFill>
            </a:endParaRPr>
          </a:p>
        </p:txBody>
      </p:sp>
      <p:pic>
        <p:nvPicPr>
          <p:cNvPr id="7" name="Tijdelijke aanduiding voor inhoud 6" descr="hydropolis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75050" y="2141339"/>
            <a:ext cx="5111750" cy="3642122"/>
          </a:xfrm>
        </p:spPr>
      </p:pic>
      <p:sp>
        <p:nvSpPr>
          <p:cNvPr id="6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685800" y="1928802"/>
            <a:ext cx="2743200" cy="4319598"/>
          </a:xfrm>
        </p:spPr>
        <p:txBody>
          <a:bodyPr>
            <a:normAutofit/>
          </a:bodyPr>
          <a:lstStyle/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Wat: </a:t>
            </a:r>
          </a:p>
          <a:p>
            <a:r>
              <a:rPr lang="nl-NL" sz="2000" dirty="0" smtClean="0"/>
              <a:t>Onderwater resort</a:t>
            </a:r>
            <a:endParaRPr lang="nl-NL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Waar: </a:t>
            </a:r>
          </a:p>
          <a:p>
            <a:r>
              <a:rPr lang="nl-NL" sz="2000" dirty="0" smtClean="0"/>
              <a:t>Jumeirah Beach, Dubai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Wanneer klaar: </a:t>
            </a:r>
          </a:p>
          <a:p>
            <a:r>
              <a:rPr lang="nl-NL" sz="2000" dirty="0" smtClean="0"/>
              <a:t>2008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Prijs per kamer: </a:t>
            </a:r>
          </a:p>
          <a:p>
            <a:r>
              <a:rPr lang="nl-NL" sz="2000" dirty="0" smtClean="0"/>
              <a:t>vanaf € 1500 per nacht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b="1" dirty="0" smtClean="0">
                <a:solidFill>
                  <a:srgbClr val="7030A0"/>
                </a:solidFill>
              </a:rPr>
              <a:t>Waterworld</a:t>
            </a:r>
            <a:endParaRPr lang="nl-NL" sz="4000" b="1" dirty="0">
              <a:solidFill>
                <a:srgbClr val="7030A0"/>
              </a:solidFill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685800" y="1857364"/>
            <a:ext cx="2743200" cy="4391036"/>
          </a:xfrm>
        </p:spPr>
        <p:txBody>
          <a:bodyPr>
            <a:normAutofit/>
          </a:bodyPr>
          <a:lstStyle/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Wat: </a:t>
            </a:r>
          </a:p>
          <a:p>
            <a:r>
              <a:rPr lang="nl-NL" sz="2000" dirty="0" smtClean="0"/>
              <a:t>Hotel in oude steengroeve nabij Sjanghai</a:t>
            </a:r>
            <a:endParaRPr lang="nl-NL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Waar: </a:t>
            </a:r>
          </a:p>
          <a:p>
            <a:r>
              <a:rPr lang="nl-NL" sz="2000" dirty="0" smtClean="0"/>
              <a:t>SongJiang, China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Wanneer klaar: </a:t>
            </a:r>
          </a:p>
          <a:p>
            <a:r>
              <a:rPr lang="nl-NL" sz="2000" dirty="0" smtClean="0"/>
              <a:t>onbekend	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Prijs per kamer: </a:t>
            </a:r>
          </a:p>
          <a:p>
            <a:r>
              <a:rPr lang="nl-NL" sz="2000" dirty="0" smtClean="0"/>
              <a:t>vanaf € 1700 per dag</a:t>
            </a:r>
          </a:p>
        </p:txBody>
      </p:sp>
      <p:pic>
        <p:nvPicPr>
          <p:cNvPr id="5" name="Tijdelijke aanduiding voor inhoud 4" descr="waterworld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75050" y="1985355"/>
            <a:ext cx="5111750" cy="395408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3100382" cy="1162050"/>
          </a:xfrm>
        </p:spPr>
        <p:txBody>
          <a:bodyPr/>
          <a:lstStyle/>
          <a:p>
            <a:r>
              <a:rPr lang="nl-NL" sz="4000" b="1" dirty="0" smtClean="0">
                <a:solidFill>
                  <a:srgbClr val="7030A0"/>
                </a:solidFill>
              </a:rPr>
              <a:t>CSS Skywalker</a:t>
            </a:r>
            <a:endParaRPr lang="nl-NL" sz="4000" b="1" dirty="0">
              <a:solidFill>
                <a:srgbClr val="7030A0"/>
              </a:solidFill>
            </a:endParaRPr>
          </a:p>
        </p:txBody>
      </p:sp>
      <p:pic>
        <p:nvPicPr>
          <p:cNvPr id="6" name="Tijdelijke aanduiding voor inhoud 5" descr="skywalker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14744" y="2143116"/>
            <a:ext cx="4718652" cy="3134533"/>
          </a:xfrm>
        </p:spPr>
      </p:pic>
      <p:sp>
        <p:nvSpPr>
          <p:cNvPr id="5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685800" y="2000240"/>
            <a:ext cx="2743200" cy="4248160"/>
          </a:xfrm>
        </p:spPr>
        <p:txBody>
          <a:bodyPr>
            <a:normAutofit/>
          </a:bodyPr>
          <a:lstStyle/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Wat: </a:t>
            </a:r>
          </a:p>
          <a:p>
            <a:r>
              <a:rPr lang="nl-NL" sz="2000" dirty="0" smtClean="0"/>
              <a:t>Ruimte hotel</a:t>
            </a:r>
            <a:endParaRPr lang="nl-NL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Waar: </a:t>
            </a:r>
          </a:p>
          <a:p>
            <a:r>
              <a:rPr lang="nl-NL" sz="2000" dirty="0" smtClean="0"/>
              <a:t>515 km boven de aarde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Wanneer klaar: </a:t>
            </a:r>
          </a:p>
          <a:p>
            <a:r>
              <a:rPr lang="nl-NL" sz="2000" dirty="0" smtClean="0"/>
              <a:t>2015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Prijs per kamer: </a:t>
            </a:r>
          </a:p>
          <a:p>
            <a:r>
              <a:rPr lang="nl-NL" sz="2000" dirty="0" smtClean="0"/>
              <a:t>€</a:t>
            </a:r>
            <a:r>
              <a:rPr lang="nl-NL" sz="2000" smtClean="0"/>
              <a:t> </a:t>
            </a:r>
            <a:r>
              <a:rPr lang="nl-NL" sz="2000" dirty="0" smtClean="0"/>
              <a:t>1 miljoen per nacht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roo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959</TotalTime>
  <Words>98</Words>
  <Application>Microsoft Office PowerPoint</Application>
  <PresentationFormat>Diavoorstelling (4:3)</PresentationFormat>
  <Paragraphs>45</Paragraphs>
  <Slides>5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Stroom</vt:lpstr>
      <vt:lpstr>Hotels</vt:lpstr>
      <vt:lpstr>Burj Al Arab</vt:lpstr>
      <vt:lpstr>Hydropolis</vt:lpstr>
      <vt:lpstr>Waterworld</vt:lpstr>
      <vt:lpstr>CSS Skywalker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Marjo</dc:creator>
  <cp:lastModifiedBy>Hans</cp:lastModifiedBy>
  <cp:revision>86</cp:revision>
  <dcterms:created xsi:type="dcterms:W3CDTF">2007-06-04T10:07:21Z</dcterms:created>
  <dcterms:modified xsi:type="dcterms:W3CDTF">2008-06-02T20:10:02Z</dcterms:modified>
</cp:coreProperties>
</file>