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7" r:id="rId4"/>
    <p:sldId id="260" r:id="rId5"/>
    <p:sldId id="262" r:id="rId6"/>
    <p:sldId id="263" r:id="rId7"/>
    <p:sldId id="265" r:id="rId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60" autoAdjust="0"/>
  </p:normalViewPr>
  <p:slideViewPr>
    <p:cSldViewPr>
      <p:cViewPr varScale="1">
        <p:scale>
          <a:sx n="104" d="100"/>
          <a:sy n="104" d="100"/>
        </p:scale>
        <p:origin x="-26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werkblad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NL"/>
  <c:chart>
    <c:title>
      <c:tx>
        <c:rich>
          <a:bodyPr/>
          <a:lstStyle/>
          <a:p>
            <a:pPr>
              <a:defRPr/>
            </a:pPr>
            <a:r>
              <a:rPr lang="nl-NL" dirty="0" smtClean="0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nl-NL" baseline="0" dirty="0" smtClean="0">
                <a:solidFill>
                  <a:schemeClr val="accent2">
                    <a:lumMod val="75000"/>
                  </a:schemeClr>
                </a:solidFill>
              </a:rPr>
              <a:t> euro per nacht</a:t>
            </a:r>
            <a:endParaRPr lang="nl-NL" dirty="0">
              <a:solidFill>
                <a:schemeClr val="accent2">
                  <a:lumMod val="75000"/>
                </a:schemeClr>
              </a:solidFill>
            </a:endParaRPr>
          </a:p>
        </c:rich>
      </c:tx>
      <c:layout/>
    </c:title>
    <c:plotArea>
      <c:layout/>
      <c:barChart>
        <c:barDir val="bar"/>
        <c:grouping val="clustered"/>
        <c:ser>
          <c:idx val="0"/>
          <c:order val="0"/>
          <c:tx>
            <c:strRef>
              <c:f>Blad1!$B$1</c:f>
              <c:strCache>
                <c:ptCount val="1"/>
                <c:pt idx="0">
                  <c:v>Reeks 1</c:v>
                </c:pt>
              </c:strCache>
            </c:strRef>
          </c:tx>
          <c:cat>
            <c:strRef>
              <c:f>Blad1!$A$2:$A$7</c:f>
              <c:strCache>
                <c:ptCount val="6"/>
                <c:pt idx="0">
                  <c:v>Royal Penthouse Suite Hotel President Wilson, Geneva</c:v>
                </c:pt>
                <c:pt idx="1">
                  <c:v>Hugh Hefner Sky Villa Palms Resort, Las Vegas</c:v>
                </c:pt>
                <c:pt idx="2">
                  <c:v>Penthouse Suite Hôtel Martinez, Cannes</c:v>
                </c:pt>
                <c:pt idx="3">
                  <c:v>Presidential Suite Hotel Cala di Volpe, Sardinia</c:v>
                </c:pt>
                <c:pt idx="4">
                  <c:v>Royal Penthouse The Dorchester, London</c:v>
                </c:pt>
                <c:pt idx="5">
                  <c:v>Ty Warner Penthouse Four Seasons, New York</c:v>
                </c:pt>
              </c:strCache>
            </c:strRef>
          </c:cat>
          <c:val>
            <c:numRef>
              <c:f>Blad1!$B$2:$B$7</c:f>
              <c:numCache>
                <c:formatCode>General</c:formatCode>
                <c:ptCount val="6"/>
                <c:pt idx="0">
                  <c:v>40204</c:v>
                </c:pt>
                <c:pt idx="1">
                  <c:v>32955.120000000003</c:v>
                </c:pt>
                <c:pt idx="2">
                  <c:v>32895.840000000011</c:v>
                </c:pt>
                <c:pt idx="3">
                  <c:v>30933.52</c:v>
                </c:pt>
                <c:pt idx="4">
                  <c:v>26831.040000000001</c:v>
                </c:pt>
                <c:pt idx="5">
                  <c:v>22920.080000000005</c:v>
                </c:pt>
              </c:numCache>
            </c:numRef>
          </c:val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Reeks 2</c:v>
                </c:pt>
              </c:strCache>
            </c:strRef>
          </c:tx>
          <c:cat>
            <c:strRef>
              <c:f>Blad1!$A$2:$A$7</c:f>
              <c:strCache>
                <c:ptCount val="6"/>
                <c:pt idx="0">
                  <c:v>Royal Penthouse Suite Hotel President Wilson, Geneva</c:v>
                </c:pt>
                <c:pt idx="1">
                  <c:v>Hugh Hefner Sky Villa Palms Resort, Las Vegas</c:v>
                </c:pt>
                <c:pt idx="2">
                  <c:v>Penthouse Suite Hôtel Martinez, Cannes</c:v>
                </c:pt>
                <c:pt idx="3">
                  <c:v>Presidential Suite Hotel Cala di Volpe, Sardinia</c:v>
                </c:pt>
                <c:pt idx="4">
                  <c:v>Royal Penthouse The Dorchester, London</c:v>
                </c:pt>
                <c:pt idx="5">
                  <c:v>Ty Warner Penthouse Four Seasons, New York</c:v>
                </c:pt>
              </c:strCache>
            </c:strRef>
          </c:cat>
          <c:val>
            <c:numRef>
              <c:f>Blad1!$C$2:$C$7</c:f>
              <c:numCache>
                <c:formatCode>General</c:formatCode>
                <c:ptCount val="6"/>
              </c:numCache>
            </c:numRef>
          </c:val>
        </c:ser>
        <c:ser>
          <c:idx val="2"/>
          <c:order val="2"/>
          <c:tx>
            <c:strRef>
              <c:f>Blad1!$D$1</c:f>
              <c:strCache>
                <c:ptCount val="1"/>
                <c:pt idx="0">
                  <c:v>Reeks 3</c:v>
                </c:pt>
              </c:strCache>
            </c:strRef>
          </c:tx>
          <c:cat>
            <c:strRef>
              <c:f>Blad1!$A$2:$A$7</c:f>
              <c:strCache>
                <c:ptCount val="6"/>
                <c:pt idx="0">
                  <c:v>Royal Penthouse Suite Hotel President Wilson, Geneva</c:v>
                </c:pt>
                <c:pt idx="1">
                  <c:v>Hugh Hefner Sky Villa Palms Resort, Las Vegas</c:v>
                </c:pt>
                <c:pt idx="2">
                  <c:v>Penthouse Suite Hôtel Martinez, Cannes</c:v>
                </c:pt>
                <c:pt idx="3">
                  <c:v>Presidential Suite Hotel Cala di Volpe, Sardinia</c:v>
                </c:pt>
                <c:pt idx="4">
                  <c:v>Royal Penthouse The Dorchester, London</c:v>
                </c:pt>
                <c:pt idx="5">
                  <c:v>Ty Warner Penthouse Four Seasons, New York</c:v>
                </c:pt>
              </c:strCache>
            </c:strRef>
          </c:cat>
          <c:val>
            <c:numRef>
              <c:f>Blad1!$D$2:$D$7</c:f>
              <c:numCache>
                <c:formatCode>General</c:formatCode>
                <c:ptCount val="6"/>
              </c:numCache>
            </c:numRef>
          </c:val>
        </c:ser>
        <c:axId val="131009536"/>
        <c:axId val="101974784"/>
      </c:barChart>
      <c:catAx>
        <c:axId val="131009536"/>
        <c:scaling>
          <c:orientation val="minMax"/>
        </c:scaling>
        <c:axPos val="l"/>
        <c:numFmt formatCode="General" sourceLinked="1"/>
        <c:majorTickMark val="none"/>
        <c:tickLblPos val="nextTo"/>
        <c:crossAx val="101974784"/>
        <c:crosses val="autoZero"/>
        <c:auto val="1"/>
        <c:lblAlgn val="ctr"/>
        <c:lblOffset val="100"/>
      </c:catAx>
      <c:valAx>
        <c:axId val="101974784"/>
        <c:scaling>
          <c:orientation val="minMax"/>
        </c:scaling>
        <c:axPos val="b"/>
        <c:majorGridlines/>
        <c:numFmt formatCode="General" sourceLinked="1"/>
        <c:majorTickMark val="none"/>
        <c:tickLblPos val="nextTo"/>
        <c:crossAx val="131009536"/>
        <c:crosses val="autoZero"/>
        <c:crossBetween val="between"/>
      </c:valAx>
    </c:plotArea>
    <c:plotVisOnly val="1"/>
  </c:chart>
  <c:txPr>
    <a:bodyPr/>
    <a:lstStyle/>
    <a:p>
      <a:pPr>
        <a:defRPr sz="1400"/>
      </a:pPr>
      <a:endParaRPr lang="nl-NL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53326-82A9-47A4-8233-CE1CEEF6AE4C}" type="datetimeFigureOut">
              <a:rPr lang="nl-NL" smtClean="0"/>
              <a:pPr/>
              <a:t>2-6-2008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EACA3-CDB6-4897-8D4B-86F43C63CFB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EACA3-CDB6-4897-8D4B-86F43C63CFBE}" type="slidenum">
              <a:rPr lang="nl-NL" smtClean="0"/>
              <a:pPr/>
              <a:t>1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EACA3-CDB6-4897-8D4B-86F43C63CFBE}" type="slidenum">
              <a:rPr lang="nl-NL" smtClean="0"/>
              <a:pPr/>
              <a:t>2</a:t>
            </a:fld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EACA3-CDB6-4897-8D4B-86F43C63CFBE}" type="slidenum">
              <a:rPr lang="nl-NL" smtClean="0"/>
              <a:pPr/>
              <a:t>3</a:t>
            </a:fld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EACA3-CDB6-4897-8D4B-86F43C63CFBE}" type="slidenum">
              <a:rPr lang="nl-NL" smtClean="0"/>
              <a:pPr/>
              <a:t>4</a:t>
            </a:fld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EACA3-CDB6-4897-8D4B-86F43C63CFBE}" type="slidenum">
              <a:rPr lang="nl-NL" smtClean="0"/>
              <a:pPr/>
              <a:t>5</a:t>
            </a:fld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EACA3-CDB6-4897-8D4B-86F43C63CFBE}" type="slidenum">
              <a:rPr lang="nl-NL" smtClean="0"/>
              <a:pPr/>
              <a:t>6</a:t>
            </a:fld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EACA3-CDB6-4897-8D4B-86F43C63CFBE}" type="slidenum">
              <a:rPr lang="nl-NL" smtClean="0"/>
              <a:pPr/>
              <a:t>7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het opmaakprofiel van de modelondertitel te bewerken</a:t>
            </a:r>
            <a:endParaRPr kumimoji="0" lang="en-US"/>
          </a:p>
        </p:txBody>
      </p: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46BC-DE37-4908-AEDC-E3D0CAAEB806}" type="datetimeFigureOut">
              <a:rPr lang="nl-NL" smtClean="0"/>
              <a:pPr/>
              <a:t>2-6-2008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7594-2A83-4C0D-A540-7DB537FD918C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46BC-DE37-4908-AEDC-E3D0CAAEB806}" type="datetimeFigureOut">
              <a:rPr lang="nl-NL" smtClean="0"/>
              <a:pPr/>
              <a:t>2-6-2008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7594-2A83-4C0D-A540-7DB537FD918C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46BC-DE37-4908-AEDC-E3D0CAAEB806}" type="datetimeFigureOut">
              <a:rPr lang="nl-NL" smtClean="0"/>
              <a:pPr/>
              <a:t>2-6-2008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7594-2A83-4C0D-A540-7DB537FD918C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46BC-DE37-4908-AEDC-E3D0CAAEB806}" type="datetimeFigureOut">
              <a:rPr lang="nl-NL" smtClean="0"/>
              <a:pPr/>
              <a:t>2-6-2008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7594-2A83-4C0D-A540-7DB537FD918C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46BC-DE37-4908-AEDC-E3D0CAAEB806}" type="datetimeFigureOut">
              <a:rPr lang="nl-NL" smtClean="0"/>
              <a:pPr/>
              <a:t>2-6-2008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7594-2A83-4C0D-A540-7DB537FD918C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46BC-DE37-4908-AEDC-E3D0CAAEB806}" type="datetimeFigureOut">
              <a:rPr lang="nl-NL" smtClean="0"/>
              <a:pPr/>
              <a:t>2-6-2008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7594-2A83-4C0D-A540-7DB537FD918C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46BC-DE37-4908-AEDC-E3D0CAAEB806}" type="datetimeFigureOut">
              <a:rPr lang="nl-NL" smtClean="0"/>
              <a:pPr/>
              <a:t>2-6-2008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7594-2A83-4C0D-A540-7DB537FD918C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46BC-DE37-4908-AEDC-E3D0CAAEB806}" type="datetimeFigureOut">
              <a:rPr lang="nl-NL" smtClean="0"/>
              <a:pPr/>
              <a:t>2-6-2008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7594-2A83-4C0D-A540-7DB537FD918C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46BC-DE37-4908-AEDC-E3D0CAAEB806}" type="datetimeFigureOut">
              <a:rPr lang="nl-NL" smtClean="0"/>
              <a:pPr/>
              <a:t>2-6-2008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7594-2A83-4C0D-A540-7DB537FD918C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46BC-DE37-4908-AEDC-E3D0CAAEB806}" type="datetimeFigureOut">
              <a:rPr lang="nl-NL" smtClean="0"/>
              <a:pPr/>
              <a:t>2-6-2008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7594-2A83-4C0D-A540-7DB537FD918C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met één afgeknipte en afgeronde hoek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hoekige driehoe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46BC-DE37-4908-AEDC-E3D0CAAEB806}" type="datetimeFigureOut">
              <a:rPr lang="nl-NL" smtClean="0"/>
              <a:pPr/>
              <a:t>2-6-2008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BA27594-2A83-4C0D-A540-7DB537FD918C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10" name="Vrije v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rije v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rije v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8CE46BC-DE37-4908-AEDC-E3D0CAAEB806}" type="datetimeFigureOut">
              <a:rPr lang="nl-NL" smtClean="0"/>
              <a:pPr/>
              <a:t>2-6-2008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BA27594-2A83-4C0D-A540-7DB537FD918C}" type="slidenum">
              <a:rPr lang="nl-NL" smtClean="0"/>
              <a:pPr/>
              <a:t>‹nr.›</a:t>
            </a:fld>
            <a:endParaRPr lang="nl-NL"/>
          </a:p>
        </p:txBody>
      </p:sp>
      <p:grpSp>
        <p:nvGrpSpPr>
          <p:cNvPr id="2" name="Groe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rije v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rije v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8800" dirty="0" smtClean="0"/>
              <a:t>Hotels</a:t>
            </a:r>
            <a:endParaRPr lang="nl-NL" sz="88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sz="4400" dirty="0" smtClean="0"/>
              <a:t>Boek nu je kamer in het hotel van de toekomst</a:t>
            </a:r>
            <a:endParaRPr lang="nl-NL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000" b="1" smtClean="0">
                <a:solidFill>
                  <a:srgbClr val="7030A0"/>
                </a:solidFill>
              </a:rPr>
              <a:t>Poseidon</a:t>
            </a:r>
            <a:endParaRPr lang="nl-NL" sz="4000" b="1" dirty="0">
              <a:solidFill>
                <a:srgbClr val="7030A0"/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85800" y="1928802"/>
            <a:ext cx="2743200" cy="4319598"/>
          </a:xfrm>
        </p:spPr>
        <p:txBody>
          <a:bodyPr>
            <a:normAutofit/>
          </a:bodyPr>
          <a:lstStyle/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Wat: </a:t>
            </a:r>
          </a:p>
          <a:p>
            <a:r>
              <a:rPr lang="nl-NL" sz="2000" dirty="0" smtClean="0"/>
              <a:t>Onderwater hotel</a:t>
            </a:r>
            <a:endParaRPr lang="nl-NL" sz="2000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Waar: </a:t>
            </a:r>
          </a:p>
          <a:p>
            <a:r>
              <a:rPr lang="nl-NL" sz="2000" dirty="0" smtClean="0"/>
              <a:t>Fiji, The Poseidon Mystery Island</a:t>
            </a: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Wanneer klaar: </a:t>
            </a:r>
          </a:p>
          <a:p>
            <a:r>
              <a:rPr lang="nl-NL" sz="2000" dirty="0" smtClean="0"/>
              <a:t>2009	</a:t>
            </a: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Kosten: </a:t>
            </a:r>
          </a:p>
          <a:p>
            <a:r>
              <a:rPr lang="nl-NL" sz="2000" dirty="0" smtClean="0"/>
              <a:t>€ 100 miljoen</a:t>
            </a: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Prijs per kamer: </a:t>
            </a:r>
          </a:p>
          <a:p>
            <a:r>
              <a:rPr lang="nl-NL" sz="2000" dirty="0" smtClean="0"/>
              <a:t>vanaf € 15.000 per week</a:t>
            </a:r>
          </a:p>
          <a:p>
            <a:endParaRPr lang="nl-NL" sz="2000" dirty="0"/>
          </a:p>
        </p:txBody>
      </p:sp>
      <p:pic>
        <p:nvPicPr>
          <p:cNvPr id="5" name="Tijdelijke aanduiding voor inhoud 4" descr="poseidon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286116" y="857232"/>
            <a:ext cx="5474445" cy="3643338"/>
          </a:xfrm>
        </p:spPr>
      </p:pic>
      <p:pic>
        <p:nvPicPr>
          <p:cNvPr id="14" name="Afbeelding 13" descr="HOTEL-POSEIDON 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58" y="4786322"/>
            <a:ext cx="2286016" cy="1651011"/>
          </a:xfrm>
          <a:prstGeom prst="rect">
            <a:avLst/>
          </a:prstGeom>
        </p:spPr>
      </p:pic>
      <p:pic>
        <p:nvPicPr>
          <p:cNvPr id="15" name="Afbeelding 14" descr="PoseidonSuite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264" y="4786322"/>
            <a:ext cx="2190765" cy="16430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000" b="1" dirty="0" smtClean="0">
                <a:solidFill>
                  <a:srgbClr val="7030A0"/>
                </a:solidFill>
              </a:rPr>
              <a:t>Waterworld</a:t>
            </a:r>
            <a:endParaRPr lang="nl-NL" sz="4000" b="1" dirty="0">
              <a:solidFill>
                <a:srgbClr val="7030A0"/>
              </a:solidFill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2"/>
          </p:nvPr>
        </p:nvSpPr>
        <p:spPr>
          <a:xfrm>
            <a:off x="685800" y="1857364"/>
            <a:ext cx="2743200" cy="4391036"/>
          </a:xfrm>
        </p:spPr>
        <p:txBody>
          <a:bodyPr>
            <a:normAutofit/>
          </a:bodyPr>
          <a:lstStyle/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Wat: </a:t>
            </a:r>
          </a:p>
          <a:p>
            <a:r>
              <a:rPr lang="nl-NL" sz="2000" dirty="0" smtClean="0"/>
              <a:t>Hotel in oude steengroeve nabij Sjanghai</a:t>
            </a:r>
            <a:endParaRPr lang="nl-NL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Waar: </a:t>
            </a:r>
          </a:p>
          <a:p>
            <a:r>
              <a:rPr lang="nl-NL" sz="2000" dirty="0" smtClean="0"/>
              <a:t>SongJiang, China</a:t>
            </a: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Wanneer klaar: </a:t>
            </a:r>
          </a:p>
          <a:p>
            <a:r>
              <a:rPr lang="nl-NL" sz="2000" dirty="0" smtClean="0"/>
              <a:t>onbekend	</a:t>
            </a: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Kosten: </a:t>
            </a:r>
          </a:p>
          <a:p>
            <a:r>
              <a:rPr lang="nl-NL" sz="2000" dirty="0" smtClean="0"/>
              <a:t>onbekend</a:t>
            </a: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Prijs per kamer: </a:t>
            </a:r>
          </a:p>
          <a:p>
            <a:r>
              <a:rPr lang="nl-NL" sz="2000" dirty="0" smtClean="0"/>
              <a:t>vanaf € 1700 per dag</a:t>
            </a:r>
          </a:p>
        </p:txBody>
      </p:sp>
      <p:pic>
        <p:nvPicPr>
          <p:cNvPr id="5" name="Tijdelijke aanduiding voor inhoud 4" descr="waterworld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575050" y="1985355"/>
            <a:ext cx="5111750" cy="395408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400" b="1" dirty="0" smtClean="0">
                <a:solidFill>
                  <a:srgbClr val="7030A0"/>
                </a:solidFill>
              </a:rPr>
              <a:t>Apeiron</a:t>
            </a:r>
            <a:endParaRPr lang="nl-NL" sz="4400" b="1" dirty="0">
              <a:solidFill>
                <a:srgbClr val="7030A0"/>
              </a:solidFill>
            </a:endParaRPr>
          </a:p>
        </p:txBody>
      </p:sp>
      <p:pic>
        <p:nvPicPr>
          <p:cNvPr id="6" name="Tijdelijke aanduiding voor inhoud 5" descr="apeiron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575050" y="2173287"/>
            <a:ext cx="5111750" cy="3578225"/>
          </a:xfrm>
        </p:spPr>
      </p:pic>
      <p:sp>
        <p:nvSpPr>
          <p:cNvPr id="5" name="Tijdelijke aanduiding voor tekst 3"/>
          <p:cNvSpPr>
            <a:spLocks noGrp="1"/>
          </p:cNvSpPr>
          <p:nvPr>
            <p:ph type="body" idx="2"/>
          </p:nvPr>
        </p:nvSpPr>
        <p:spPr>
          <a:xfrm>
            <a:off x="685800" y="2000240"/>
            <a:ext cx="2743200" cy="4248160"/>
          </a:xfrm>
        </p:spPr>
        <p:txBody>
          <a:bodyPr>
            <a:normAutofit/>
          </a:bodyPr>
          <a:lstStyle/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Wat: </a:t>
            </a:r>
          </a:p>
          <a:p>
            <a:r>
              <a:rPr lang="nl-NL" sz="2000" dirty="0" smtClean="0"/>
              <a:t>Eiland hotel</a:t>
            </a:r>
            <a:endParaRPr lang="nl-NL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Waar: </a:t>
            </a:r>
          </a:p>
          <a:p>
            <a:r>
              <a:rPr lang="nl-NL" sz="2000" dirty="0" smtClean="0"/>
              <a:t>onbekend</a:t>
            </a: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Wanneer klaar: </a:t>
            </a:r>
          </a:p>
          <a:p>
            <a:r>
              <a:rPr lang="nl-NL" sz="2000" dirty="0" smtClean="0"/>
              <a:t>onbekend</a:t>
            </a: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Kosten: </a:t>
            </a:r>
          </a:p>
          <a:p>
            <a:r>
              <a:rPr lang="nl-NL" sz="2000" dirty="0" smtClean="0"/>
              <a:t>€ 500 miljoen</a:t>
            </a: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Prijs per kamer: </a:t>
            </a:r>
          </a:p>
          <a:p>
            <a:r>
              <a:rPr lang="nl-NL" sz="2000" dirty="0" smtClean="0"/>
              <a:t>onbekend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3386134" cy="1162050"/>
          </a:xfrm>
        </p:spPr>
        <p:txBody>
          <a:bodyPr/>
          <a:lstStyle/>
          <a:p>
            <a:r>
              <a:rPr lang="nl-NL" sz="3600" b="1" dirty="0" smtClean="0">
                <a:solidFill>
                  <a:srgbClr val="7030A0"/>
                </a:solidFill>
              </a:rPr>
              <a:t>The Aeroscraft</a:t>
            </a:r>
            <a:endParaRPr lang="nl-NL" sz="3600" b="1" dirty="0">
              <a:solidFill>
                <a:srgbClr val="7030A0"/>
              </a:solidFill>
            </a:endParaRPr>
          </a:p>
        </p:txBody>
      </p:sp>
      <p:pic>
        <p:nvPicPr>
          <p:cNvPr id="5" name="Tijdelijke aanduiding voor inhoud 4" descr="aeroscraft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575050" y="1917700"/>
            <a:ext cx="5111750" cy="4089400"/>
          </a:xfrm>
        </p:spPr>
      </p:pic>
      <p:sp>
        <p:nvSpPr>
          <p:cNvPr id="6" name="Tijdelijke aanduiding voor tekst 3"/>
          <p:cNvSpPr>
            <a:spLocks noGrp="1"/>
          </p:cNvSpPr>
          <p:nvPr>
            <p:ph type="body" idx="2"/>
          </p:nvPr>
        </p:nvSpPr>
        <p:spPr>
          <a:xfrm>
            <a:off x="685800" y="1857364"/>
            <a:ext cx="2743200" cy="4391036"/>
          </a:xfrm>
        </p:spPr>
        <p:txBody>
          <a:bodyPr>
            <a:normAutofit/>
          </a:bodyPr>
          <a:lstStyle/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Wat: </a:t>
            </a:r>
          </a:p>
          <a:p>
            <a:r>
              <a:rPr lang="nl-NL" sz="2000" dirty="0" smtClean="0"/>
              <a:t>Vliegend hotel</a:t>
            </a:r>
            <a:endParaRPr lang="nl-NL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Waar: </a:t>
            </a:r>
          </a:p>
          <a:p>
            <a:r>
              <a:rPr lang="nl-NL" sz="2000" dirty="0" smtClean="0"/>
              <a:t>onbekend</a:t>
            </a: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Wanneer klaar: </a:t>
            </a:r>
          </a:p>
          <a:p>
            <a:r>
              <a:rPr lang="nl-NL" sz="2000" dirty="0" smtClean="0"/>
              <a:t>Prototype in 2010</a:t>
            </a: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Kosten: </a:t>
            </a:r>
          </a:p>
          <a:p>
            <a:r>
              <a:rPr lang="nl-NL" sz="2000" dirty="0" smtClean="0"/>
              <a:t>onbekend</a:t>
            </a: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Prijs per kamer: </a:t>
            </a:r>
          </a:p>
          <a:p>
            <a:r>
              <a:rPr lang="nl-NL" sz="2000" dirty="0" smtClean="0"/>
              <a:t>onbekend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3100382" cy="1162050"/>
          </a:xfrm>
        </p:spPr>
        <p:txBody>
          <a:bodyPr/>
          <a:lstStyle/>
          <a:p>
            <a:r>
              <a:rPr lang="nl-NL" sz="4000" b="1" dirty="0" smtClean="0">
                <a:solidFill>
                  <a:srgbClr val="7030A0"/>
                </a:solidFill>
              </a:rPr>
              <a:t>CSS Skywalker</a:t>
            </a:r>
            <a:endParaRPr lang="nl-NL" sz="4000" b="1" dirty="0">
              <a:solidFill>
                <a:srgbClr val="7030A0"/>
              </a:solidFill>
            </a:endParaRPr>
          </a:p>
        </p:txBody>
      </p:sp>
      <p:pic>
        <p:nvPicPr>
          <p:cNvPr id="6" name="Tijdelijke aanduiding voor inhoud 5" descr="skywalker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714744" y="2143116"/>
            <a:ext cx="4718652" cy="3134533"/>
          </a:xfrm>
        </p:spPr>
      </p:pic>
      <p:sp>
        <p:nvSpPr>
          <p:cNvPr id="5" name="Tijdelijke aanduiding voor tekst 3"/>
          <p:cNvSpPr>
            <a:spLocks noGrp="1"/>
          </p:cNvSpPr>
          <p:nvPr>
            <p:ph type="body" idx="2"/>
          </p:nvPr>
        </p:nvSpPr>
        <p:spPr>
          <a:xfrm>
            <a:off x="685800" y="2000240"/>
            <a:ext cx="2743200" cy="4248160"/>
          </a:xfrm>
        </p:spPr>
        <p:txBody>
          <a:bodyPr>
            <a:normAutofit/>
          </a:bodyPr>
          <a:lstStyle/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Wat: </a:t>
            </a:r>
          </a:p>
          <a:p>
            <a:r>
              <a:rPr lang="nl-NL" sz="2000" dirty="0" smtClean="0"/>
              <a:t>Ruimte hotel</a:t>
            </a:r>
            <a:endParaRPr lang="nl-NL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Waar: </a:t>
            </a:r>
          </a:p>
          <a:p>
            <a:r>
              <a:rPr lang="nl-NL" sz="2000" dirty="0" smtClean="0"/>
              <a:t>515 km boven de aarde</a:t>
            </a: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Wanneer klaar: </a:t>
            </a:r>
          </a:p>
          <a:p>
            <a:r>
              <a:rPr lang="nl-NL" sz="2000" dirty="0" smtClean="0"/>
              <a:t>2015</a:t>
            </a: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Kosten: </a:t>
            </a:r>
          </a:p>
          <a:p>
            <a:r>
              <a:rPr lang="nl-NL" sz="2000" dirty="0" smtClean="0"/>
              <a:t>€ 500 miljoen</a:t>
            </a: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Prijs per kamer: </a:t>
            </a:r>
          </a:p>
          <a:p>
            <a:r>
              <a:rPr lang="nl-NL" sz="2000" dirty="0" smtClean="0"/>
              <a:t>$ 1 miljoen per nacht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5400" b="1" dirty="0" smtClean="0">
                <a:solidFill>
                  <a:srgbClr val="7030A0"/>
                </a:solidFill>
              </a:rPr>
              <a:t>Duurste hotelkamer</a:t>
            </a:r>
            <a:endParaRPr lang="nl-NL" dirty="0"/>
          </a:p>
        </p:txBody>
      </p:sp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637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oom">
  <a:themeElements>
    <a:clrScheme name="Stroom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Stroom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troom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904</TotalTime>
  <Words>135</Words>
  <Application>Microsoft Office PowerPoint</Application>
  <PresentationFormat>Diavoorstelling (4:3)</PresentationFormat>
  <Paragraphs>66</Paragraphs>
  <Slides>7</Slides>
  <Notes>7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Stroom</vt:lpstr>
      <vt:lpstr>Hotels</vt:lpstr>
      <vt:lpstr>Poseidon</vt:lpstr>
      <vt:lpstr>Waterworld</vt:lpstr>
      <vt:lpstr>Apeiron</vt:lpstr>
      <vt:lpstr>The Aeroscraft</vt:lpstr>
      <vt:lpstr>CSS Skywalker</vt:lpstr>
      <vt:lpstr>Duurste hotelkamer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Marjo</dc:creator>
  <cp:lastModifiedBy>Hans</cp:lastModifiedBy>
  <cp:revision>87</cp:revision>
  <dcterms:created xsi:type="dcterms:W3CDTF">2007-06-04T10:07:21Z</dcterms:created>
  <dcterms:modified xsi:type="dcterms:W3CDTF">2008-06-02T20:09:57Z</dcterms:modified>
</cp:coreProperties>
</file>