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8"/>
  </p:notesMasterIdLst>
  <p:sldIdLst>
    <p:sldId id="256" r:id="rId2"/>
    <p:sldId id="258" r:id="rId3"/>
    <p:sldId id="259" r:id="rId4"/>
    <p:sldId id="262" r:id="rId5"/>
    <p:sldId id="261" r:id="rId6"/>
    <p:sldId id="263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9" autoAdjust="0"/>
    <p:restoredTop sz="94660"/>
  </p:normalViewPr>
  <p:slideViewPr>
    <p:cSldViewPr>
      <p:cViewPr varScale="1">
        <p:scale>
          <a:sx n="84" d="100"/>
          <a:sy n="84" d="100"/>
        </p:scale>
        <p:origin x="-6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werkblad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werkblad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Gasten (x1000)</c:v>
                </c:pt>
              </c:strCache>
            </c:strRef>
          </c:tx>
          <c:spPr>
            <a:ln>
              <a:solidFill>
                <a:schemeClr val="accent5">
                  <a:lumMod val="75000"/>
                </a:schemeClr>
              </a:solidFill>
            </a:ln>
          </c:spPr>
          <c:marker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c:spPr>
          </c:marker>
          <c:cat>
            <c:strRef>
              <c:f>Blad1!$A$2:$A$13</c:f>
              <c:strCache>
                <c:ptCount val="12"/>
                <c:pt idx="0">
                  <c:v>januari</c:v>
                </c:pt>
                <c:pt idx="1">
                  <c:v>februari</c:v>
                </c:pt>
                <c:pt idx="2">
                  <c:v>maart</c:v>
                </c:pt>
                <c:pt idx="3">
                  <c:v>april</c:v>
                </c:pt>
                <c:pt idx="4">
                  <c:v>mei</c:v>
                </c:pt>
                <c:pt idx="5">
                  <c:v>juni</c:v>
                </c:pt>
                <c:pt idx="6">
                  <c:v>juli</c:v>
                </c:pt>
                <c:pt idx="7">
                  <c:v>augustus</c:v>
                </c:pt>
                <c:pt idx="8">
                  <c:v>september</c:v>
                </c:pt>
                <c:pt idx="9">
                  <c:v>oktober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Blad1!$B$2:$B$13</c:f>
              <c:numCache>
                <c:formatCode>General</c:formatCode>
                <c:ptCount val="12"/>
                <c:pt idx="0">
                  <c:v>295</c:v>
                </c:pt>
                <c:pt idx="1">
                  <c:v>310</c:v>
                </c:pt>
                <c:pt idx="2">
                  <c:v>750</c:v>
                </c:pt>
                <c:pt idx="3">
                  <c:v>700</c:v>
                </c:pt>
                <c:pt idx="4">
                  <c:v>740</c:v>
                </c:pt>
                <c:pt idx="5">
                  <c:v>875</c:v>
                </c:pt>
                <c:pt idx="6">
                  <c:v>1025</c:v>
                </c:pt>
                <c:pt idx="7">
                  <c:v>800</c:v>
                </c:pt>
                <c:pt idx="8">
                  <c:v>650</c:v>
                </c:pt>
                <c:pt idx="9">
                  <c:v>550</c:v>
                </c:pt>
                <c:pt idx="10">
                  <c:v>450</c:v>
                </c:pt>
                <c:pt idx="11">
                  <c:v>275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950528"/>
        <c:axId val="94952448"/>
      </c:lineChart>
      <c:catAx>
        <c:axId val="9495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/>
            </a:pPr>
            <a:endParaRPr lang="nl-NL"/>
          </a:p>
        </c:txPr>
        <c:crossAx val="94952448"/>
        <c:crosses val="autoZero"/>
        <c:auto val="1"/>
        <c:lblAlgn val="ctr"/>
        <c:lblOffset val="100"/>
        <c:noMultiLvlLbl val="0"/>
      </c:catAx>
      <c:valAx>
        <c:axId val="9495244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4950528"/>
        <c:crosses val="autoZero"/>
        <c:crossBetween val="between"/>
      </c:valAx>
    </c:plotArea>
    <c:plotVisOnly val="1"/>
    <c:dispBlanksAs val="gap"/>
    <c:showDLblsOverMax val="0"/>
  </c:chart>
  <c:spPr>
    <a:gradFill rotWithShape="1">
      <a:gsLst>
        <a:gs pos="0">
          <a:schemeClr val="accent1">
            <a:tint val="50000"/>
            <a:satMod val="300000"/>
          </a:schemeClr>
        </a:gs>
        <a:gs pos="35000">
          <a:schemeClr val="accent1">
            <a:tint val="37000"/>
            <a:satMod val="300000"/>
          </a:schemeClr>
        </a:gs>
        <a:gs pos="100000">
          <a:schemeClr val="accent1">
            <a:tint val="15000"/>
            <a:satMod val="350000"/>
          </a:schemeClr>
        </a:gs>
      </a:gsLst>
      <a:lin ang="16200000" scaled="1"/>
    </a:gradFill>
    <a:ln w="6350" cap="rnd" cmpd="sng" algn="ctr">
      <a:solidFill>
        <a:schemeClr val="accent1">
          <a:shade val="95000"/>
          <a:satMod val="105000"/>
        </a:schemeClr>
      </a:solidFill>
      <a:prstDash val="solid"/>
    </a:ln>
    <a:effectLst>
      <a:outerShdw blurRad="45000" dist="25000" dir="5400000" rotWithShape="0">
        <a:srgbClr val="000000">
          <a:alpha val="38000"/>
        </a:srgbClr>
      </a:outerShdw>
    </a:effectLst>
  </c:spPr>
  <c:txPr>
    <a:bodyPr/>
    <a:lstStyle/>
    <a:p>
      <a:pPr>
        <a:defRPr sz="1200">
          <a:solidFill>
            <a:schemeClr val="dk1"/>
          </a:solidFill>
          <a:latin typeface="+mn-lt"/>
          <a:ea typeface="+mn-ea"/>
          <a:cs typeface="+mn-cs"/>
        </a:defRPr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42376070915664E-2"/>
          <c:y val="4.6687269036955602E-2"/>
          <c:w val="0.88715272619224483"/>
          <c:h val="0.77477404032145236"/>
        </c:manualLayout>
      </c:layout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Georganiseerde reizen</c:v>
                </c:pt>
              </c:strCache>
            </c:strRef>
          </c:tx>
          <c:explosion val="25"/>
          <c:cat>
            <c:strRef>
              <c:f>Blad1!$A$2:$A$5</c:f>
              <c:strCache>
                <c:ptCount val="4"/>
                <c:pt idx="0">
                  <c:v>vliegreizen</c:v>
                </c:pt>
                <c:pt idx="1">
                  <c:v>autoreizen</c:v>
                </c:pt>
                <c:pt idx="2">
                  <c:v>busreizen</c:v>
                </c:pt>
                <c:pt idx="3">
                  <c:v>treinreizen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33</c:v>
                </c:pt>
                <c:pt idx="1">
                  <c:v>24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75190-9B41-4129-8501-D7A3B78ACC42}" type="doc">
      <dgm:prSet loTypeId="urn:microsoft.com/office/officeart/2005/8/layout/bList2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C01B5C3-9E08-4B1F-92DC-20D41E18D144}">
      <dgm:prSet phldrT="[Tekst]"/>
      <dgm:spPr/>
      <dgm:t>
        <a:bodyPr/>
        <a:lstStyle/>
        <a:p>
          <a:r>
            <a:rPr lang="nl-NL" dirty="0" smtClean="0"/>
            <a:t>Vliegen</a:t>
          </a:r>
          <a:endParaRPr lang="nl-NL" dirty="0"/>
        </a:p>
      </dgm:t>
    </dgm:pt>
    <dgm:pt modelId="{1D70BFB5-BD12-4BF6-9093-5BD23E92C5E5}" type="parTrans" cxnId="{1B4E2F5F-E207-4B1C-9057-8AF6050075F0}">
      <dgm:prSet/>
      <dgm:spPr/>
      <dgm:t>
        <a:bodyPr/>
        <a:lstStyle/>
        <a:p>
          <a:endParaRPr lang="nl-NL"/>
        </a:p>
      </dgm:t>
    </dgm:pt>
    <dgm:pt modelId="{60044AF1-7291-4332-89DD-D6A9B53870C4}" type="sibTrans" cxnId="{1B4E2F5F-E207-4B1C-9057-8AF6050075F0}">
      <dgm:prSet/>
      <dgm:spPr/>
      <dgm:t>
        <a:bodyPr/>
        <a:lstStyle/>
        <a:p>
          <a:endParaRPr lang="nl-NL"/>
        </a:p>
      </dgm:t>
    </dgm:pt>
    <dgm:pt modelId="{CF79F5EF-A890-411E-9FDF-D9451BFCFE30}">
      <dgm:prSet phldrT="[Tekst]"/>
      <dgm:spPr/>
      <dgm:t>
        <a:bodyPr/>
        <a:lstStyle/>
        <a:p>
          <a:r>
            <a:rPr lang="nl-NL" dirty="0" smtClean="0"/>
            <a:t>Auto</a:t>
          </a:r>
          <a:endParaRPr lang="nl-NL" dirty="0"/>
        </a:p>
      </dgm:t>
    </dgm:pt>
    <dgm:pt modelId="{430D2347-185E-4E8D-917C-4DD9F4115FD3}" type="parTrans" cxnId="{8314F03E-9011-4ED2-8D0A-148C4EEABF27}">
      <dgm:prSet/>
      <dgm:spPr/>
      <dgm:t>
        <a:bodyPr/>
        <a:lstStyle/>
        <a:p>
          <a:endParaRPr lang="nl-NL"/>
        </a:p>
      </dgm:t>
    </dgm:pt>
    <dgm:pt modelId="{D056EA07-D518-440C-B496-31C3F9D1CDC7}" type="sibTrans" cxnId="{8314F03E-9011-4ED2-8D0A-148C4EEABF27}">
      <dgm:prSet/>
      <dgm:spPr/>
      <dgm:t>
        <a:bodyPr/>
        <a:lstStyle/>
        <a:p>
          <a:endParaRPr lang="nl-NL"/>
        </a:p>
      </dgm:t>
    </dgm:pt>
    <dgm:pt modelId="{B082FB09-9240-42ED-B664-4999C76D33D3}">
      <dgm:prSet phldrT="[Tekst]"/>
      <dgm:spPr/>
      <dgm:t>
        <a:bodyPr/>
        <a:lstStyle/>
        <a:p>
          <a:r>
            <a:rPr lang="nl-NL" dirty="0" smtClean="0"/>
            <a:t>Bus</a:t>
          </a:r>
        </a:p>
      </dgm:t>
    </dgm:pt>
    <dgm:pt modelId="{2EEA814F-672B-43BC-BE09-6291DC20A749}" type="parTrans" cxnId="{7EF0062C-284C-4701-A23E-72D3CEC2FC49}">
      <dgm:prSet/>
      <dgm:spPr/>
      <dgm:t>
        <a:bodyPr/>
        <a:lstStyle/>
        <a:p>
          <a:endParaRPr lang="nl-NL"/>
        </a:p>
      </dgm:t>
    </dgm:pt>
    <dgm:pt modelId="{CF0FB2A8-1D44-4642-9D55-94420E432F5F}" type="sibTrans" cxnId="{7EF0062C-284C-4701-A23E-72D3CEC2FC49}">
      <dgm:prSet/>
      <dgm:spPr/>
      <dgm:t>
        <a:bodyPr/>
        <a:lstStyle/>
        <a:p>
          <a:endParaRPr lang="nl-NL"/>
        </a:p>
      </dgm:t>
    </dgm:pt>
    <dgm:pt modelId="{D5BC595D-3113-422F-B56C-2C0C52ECBA57}">
      <dgm:prSet/>
      <dgm:spPr/>
      <dgm:t>
        <a:bodyPr/>
        <a:lstStyle/>
        <a:p>
          <a:r>
            <a:rPr lang="nl-NL" dirty="0" smtClean="0"/>
            <a:t>Trein</a:t>
          </a:r>
          <a:endParaRPr lang="nl-NL" dirty="0"/>
        </a:p>
      </dgm:t>
    </dgm:pt>
    <dgm:pt modelId="{35DAC82D-F563-45FB-BAEC-39696D53197A}" type="parTrans" cxnId="{7B2CBD62-52F3-4B47-B2AD-2680190CB787}">
      <dgm:prSet/>
      <dgm:spPr/>
      <dgm:t>
        <a:bodyPr/>
        <a:lstStyle/>
        <a:p>
          <a:endParaRPr lang="nl-NL"/>
        </a:p>
      </dgm:t>
    </dgm:pt>
    <dgm:pt modelId="{7948B6A6-2484-49C4-9833-031616469580}" type="sibTrans" cxnId="{7B2CBD62-52F3-4B47-B2AD-2680190CB787}">
      <dgm:prSet/>
      <dgm:spPr/>
      <dgm:t>
        <a:bodyPr/>
        <a:lstStyle/>
        <a:p>
          <a:endParaRPr lang="nl-NL"/>
        </a:p>
      </dgm:t>
    </dgm:pt>
    <dgm:pt modelId="{A4C5A92A-E7E9-4F76-8D76-0F1D83C01908}">
      <dgm:prSet/>
      <dgm:spPr/>
      <dgm:t>
        <a:bodyPr/>
        <a:lstStyle/>
        <a:p>
          <a:r>
            <a:rPr lang="nl-NL" dirty="0" smtClean="0"/>
            <a:t>33%</a:t>
          </a:r>
          <a:endParaRPr lang="nl-NL" dirty="0"/>
        </a:p>
      </dgm:t>
    </dgm:pt>
    <dgm:pt modelId="{02154C18-B9B4-41BD-931D-B237AD77F230}" type="parTrans" cxnId="{5D2249E9-2EDA-4362-931F-2C8E344CC2AF}">
      <dgm:prSet/>
      <dgm:spPr/>
      <dgm:t>
        <a:bodyPr/>
        <a:lstStyle/>
        <a:p>
          <a:endParaRPr lang="nl-NL"/>
        </a:p>
      </dgm:t>
    </dgm:pt>
    <dgm:pt modelId="{B8E295A7-A8F0-4F7B-B32B-1C018811C037}" type="sibTrans" cxnId="{5D2249E9-2EDA-4362-931F-2C8E344CC2AF}">
      <dgm:prSet/>
      <dgm:spPr/>
      <dgm:t>
        <a:bodyPr/>
        <a:lstStyle/>
        <a:p>
          <a:endParaRPr lang="nl-NL"/>
        </a:p>
      </dgm:t>
    </dgm:pt>
    <dgm:pt modelId="{B9FACF11-CF39-49EF-A22D-6A6BD0A2D10A}">
      <dgm:prSet/>
      <dgm:spPr/>
      <dgm:t>
        <a:bodyPr/>
        <a:lstStyle/>
        <a:p>
          <a:r>
            <a:rPr lang="nl-NL" dirty="0" smtClean="0"/>
            <a:t>24%</a:t>
          </a:r>
          <a:endParaRPr lang="nl-NL" dirty="0"/>
        </a:p>
      </dgm:t>
    </dgm:pt>
    <dgm:pt modelId="{D1D7C3E1-ABD3-45BF-89F5-AD720E84D4AD}" type="parTrans" cxnId="{86C69AD7-3DD6-4B31-9E5F-D4B303F21587}">
      <dgm:prSet/>
      <dgm:spPr/>
      <dgm:t>
        <a:bodyPr/>
        <a:lstStyle/>
        <a:p>
          <a:endParaRPr lang="nl-NL"/>
        </a:p>
      </dgm:t>
    </dgm:pt>
    <dgm:pt modelId="{9FFA35A5-1083-4E6D-BA9B-06E93325B6C4}" type="sibTrans" cxnId="{86C69AD7-3DD6-4B31-9E5F-D4B303F21587}">
      <dgm:prSet/>
      <dgm:spPr/>
      <dgm:t>
        <a:bodyPr/>
        <a:lstStyle/>
        <a:p>
          <a:endParaRPr lang="nl-NL"/>
        </a:p>
      </dgm:t>
    </dgm:pt>
    <dgm:pt modelId="{35E3DF62-CA6F-42C5-A4BA-BCD55C1B205B}">
      <dgm:prSet/>
      <dgm:spPr/>
      <dgm:t>
        <a:bodyPr/>
        <a:lstStyle/>
        <a:p>
          <a:r>
            <a:rPr lang="nl-NL" dirty="0" smtClean="0"/>
            <a:t>4%</a:t>
          </a:r>
          <a:endParaRPr lang="nl-NL" dirty="0"/>
        </a:p>
      </dgm:t>
    </dgm:pt>
    <dgm:pt modelId="{3033D403-0054-4F63-9063-8A734DEAB6EE}" type="parTrans" cxnId="{234816A8-6B80-4F22-85AA-D7FE0E7250C5}">
      <dgm:prSet/>
      <dgm:spPr/>
      <dgm:t>
        <a:bodyPr/>
        <a:lstStyle/>
        <a:p>
          <a:endParaRPr lang="nl-NL"/>
        </a:p>
      </dgm:t>
    </dgm:pt>
    <dgm:pt modelId="{D0C6916B-0C99-472B-8BC9-BF1079C312F7}" type="sibTrans" cxnId="{234816A8-6B80-4F22-85AA-D7FE0E7250C5}">
      <dgm:prSet/>
      <dgm:spPr/>
      <dgm:t>
        <a:bodyPr/>
        <a:lstStyle/>
        <a:p>
          <a:endParaRPr lang="nl-NL"/>
        </a:p>
      </dgm:t>
    </dgm:pt>
    <dgm:pt modelId="{056AA01A-0267-48E0-9A66-D459CB95E5B5}">
      <dgm:prSet/>
      <dgm:spPr/>
      <dgm:t>
        <a:bodyPr/>
        <a:lstStyle/>
        <a:p>
          <a:r>
            <a:rPr lang="nl-NL" dirty="0" smtClean="0"/>
            <a:t>2%</a:t>
          </a:r>
          <a:endParaRPr lang="nl-NL" dirty="0"/>
        </a:p>
      </dgm:t>
    </dgm:pt>
    <dgm:pt modelId="{5F4C5B4B-4D67-4293-A750-1AAE012DC76F}" type="parTrans" cxnId="{F2CC2753-E4E3-4851-92C9-285E76EE01A0}">
      <dgm:prSet/>
      <dgm:spPr/>
      <dgm:t>
        <a:bodyPr/>
        <a:lstStyle/>
        <a:p>
          <a:endParaRPr lang="nl-NL"/>
        </a:p>
      </dgm:t>
    </dgm:pt>
    <dgm:pt modelId="{B809011B-AAAE-4193-99D8-C504002B47A4}" type="sibTrans" cxnId="{F2CC2753-E4E3-4851-92C9-285E76EE01A0}">
      <dgm:prSet/>
      <dgm:spPr/>
      <dgm:t>
        <a:bodyPr/>
        <a:lstStyle/>
        <a:p>
          <a:endParaRPr lang="nl-NL"/>
        </a:p>
      </dgm:t>
    </dgm:pt>
    <dgm:pt modelId="{3480982C-F1FA-471E-A314-C0E72179EDF8}" type="pres">
      <dgm:prSet presAssocID="{87975190-9B41-4129-8501-D7A3B78ACC42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109B6EA5-BD6D-4430-BCFD-4677DF0C2894}" type="pres">
      <dgm:prSet presAssocID="{FC01B5C3-9E08-4B1F-92DC-20D41E18D144}" presName="compNode" presStyleCnt="0"/>
      <dgm:spPr/>
    </dgm:pt>
    <dgm:pt modelId="{141F2EF2-CC2D-49EF-A7CE-B9C6AE6E323C}" type="pres">
      <dgm:prSet presAssocID="{FC01B5C3-9E08-4B1F-92DC-20D41E18D144}" presName="childRec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000B1A4-921D-440B-8282-D96453C60D61}" type="pres">
      <dgm:prSet presAssocID="{FC01B5C3-9E08-4B1F-92DC-20D41E18D14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C8ED571-893C-49A7-A1FA-1348B5EAC6FC}" type="pres">
      <dgm:prSet presAssocID="{FC01B5C3-9E08-4B1F-92DC-20D41E18D144}" presName="parentRect" presStyleLbl="alignNode1" presStyleIdx="0" presStyleCnt="4"/>
      <dgm:spPr/>
      <dgm:t>
        <a:bodyPr/>
        <a:lstStyle/>
        <a:p>
          <a:endParaRPr lang="nl-NL"/>
        </a:p>
      </dgm:t>
    </dgm:pt>
    <dgm:pt modelId="{A921CC65-53CA-4B8B-8A8B-41B4441BFF95}" type="pres">
      <dgm:prSet presAssocID="{FC01B5C3-9E08-4B1F-92DC-20D41E18D144}" presName="adorn" presStyleLbl="fgAccFollow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F6FB9523-444A-4F0A-ACC2-7BA829D72E1A}" type="pres">
      <dgm:prSet presAssocID="{60044AF1-7291-4332-89DD-D6A9B53870C4}" presName="sibTrans" presStyleLbl="sibTrans2D1" presStyleIdx="0" presStyleCnt="0"/>
      <dgm:spPr/>
      <dgm:t>
        <a:bodyPr/>
        <a:lstStyle/>
        <a:p>
          <a:endParaRPr lang="nl-NL"/>
        </a:p>
      </dgm:t>
    </dgm:pt>
    <dgm:pt modelId="{5A706F90-5969-4FB5-A4A1-1A5BFB209439}" type="pres">
      <dgm:prSet presAssocID="{CF79F5EF-A890-411E-9FDF-D9451BFCFE30}" presName="compNode" presStyleCnt="0"/>
      <dgm:spPr/>
    </dgm:pt>
    <dgm:pt modelId="{A720431D-F284-4667-904C-A1BFC146A9BF}" type="pres">
      <dgm:prSet presAssocID="{CF79F5EF-A890-411E-9FDF-D9451BFCFE30}" presName="childRec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35AD0D0-4CE9-4DD6-B325-0E2EDC84F824}" type="pres">
      <dgm:prSet presAssocID="{CF79F5EF-A890-411E-9FDF-D9451BFCFE3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CFE7C784-B542-4D83-8B29-F2F760C1B49A}" type="pres">
      <dgm:prSet presAssocID="{CF79F5EF-A890-411E-9FDF-D9451BFCFE30}" presName="parentRect" presStyleLbl="alignNode1" presStyleIdx="1" presStyleCnt="4"/>
      <dgm:spPr/>
      <dgm:t>
        <a:bodyPr/>
        <a:lstStyle/>
        <a:p>
          <a:endParaRPr lang="nl-NL"/>
        </a:p>
      </dgm:t>
    </dgm:pt>
    <dgm:pt modelId="{DCFDCECC-95FB-4DC0-BABB-068811043B0C}" type="pres">
      <dgm:prSet presAssocID="{CF79F5EF-A890-411E-9FDF-D9451BFCFE30}" presName="adorn" presStyleLbl="fgAccFollow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2B3E235D-07A3-44C6-9DD2-C592281B83F9}" type="pres">
      <dgm:prSet presAssocID="{D056EA07-D518-440C-B496-31C3F9D1CDC7}" presName="sibTrans" presStyleLbl="sibTrans2D1" presStyleIdx="0" presStyleCnt="0"/>
      <dgm:spPr/>
      <dgm:t>
        <a:bodyPr/>
        <a:lstStyle/>
        <a:p>
          <a:endParaRPr lang="nl-NL"/>
        </a:p>
      </dgm:t>
    </dgm:pt>
    <dgm:pt modelId="{5AA2E801-CCF8-466B-8E81-1B50ABB7A30B}" type="pres">
      <dgm:prSet presAssocID="{B082FB09-9240-42ED-B664-4999C76D33D3}" presName="compNode" presStyleCnt="0"/>
      <dgm:spPr/>
    </dgm:pt>
    <dgm:pt modelId="{D857A4D4-FE33-4AAD-BDC9-DC623E76A574}" type="pres">
      <dgm:prSet presAssocID="{B082FB09-9240-42ED-B664-4999C76D33D3}" presName="childRec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7D1B51A-F07C-495C-B405-1A55F6C87507}" type="pres">
      <dgm:prSet presAssocID="{B082FB09-9240-42ED-B664-4999C76D33D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18724BA-8907-450A-B723-B01ED4960087}" type="pres">
      <dgm:prSet presAssocID="{B082FB09-9240-42ED-B664-4999C76D33D3}" presName="parentRect" presStyleLbl="alignNode1" presStyleIdx="2" presStyleCnt="4"/>
      <dgm:spPr/>
      <dgm:t>
        <a:bodyPr/>
        <a:lstStyle/>
        <a:p>
          <a:endParaRPr lang="nl-NL"/>
        </a:p>
      </dgm:t>
    </dgm:pt>
    <dgm:pt modelId="{3353627F-4F7B-4817-8453-59C679B4678C}" type="pres">
      <dgm:prSet presAssocID="{B082FB09-9240-42ED-B664-4999C76D33D3}" presName="adorn" presStyleLbl="fgAccFollow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504EFF4B-33B3-4305-A50A-AB4FDB5D25E8}" type="pres">
      <dgm:prSet presAssocID="{CF0FB2A8-1D44-4642-9D55-94420E432F5F}" presName="sibTrans" presStyleLbl="sibTrans2D1" presStyleIdx="0" presStyleCnt="0"/>
      <dgm:spPr/>
      <dgm:t>
        <a:bodyPr/>
        <a:lstStyle/>
        <a:p>
          <a:endParaRPr lang="nl-NL"/>
        </a:p>
      </dgm:t>
    </dgm:pt>
    <dgm:pt modelId="{042E0061-9C75-42C9-A83D-1CA5C3159B58}" type="pres">
      <dgm:prSet presAssocID="{D5BC595D-3113-422F-B56C-2C0C52ECBA57}" presName="compNode" presStyleCnt="0"/>
      <dgm:spPr/>
    </dgm:pt>
    <dgm:pt modelId="{967E1B2D-A96A-468E-9FD7-8BEE03880412}" type="pres">
      <dgm:prSet presAssocID="{D5BC595D-3113-422F-B56C-2C0C52ECBA57}" presName="childRec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2EE8045-0F98-4AB0-83CD-E3999290A4D4}" type="pres">
      <dgm:prSet presAssocID="{D5BC595D-3113-422F-B56C-2C0C52ECBA5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27FF00D-A546-496B-B2BC-F178EDE9A28E}" type="pres">
      <dgm:prSet presAssocID="{D5BC595D-3113-422F-B56C-2C0C52ECBA57}" presName="parentRect" presStyleLbl="alignNode1" presStyleIdx="3" presStyleCnt="4"/>
      <dgm:spPr/>
      <dgm:t>
        <a:bodyPr/>
        <a:lstStyle/>
        <a:p>
          <a:endParaRPr lang="nl-NL"/>
        </a:p>
      </dgm:t>
    </dgm:pt>
    <dgm:pt modelId="{0B6EF00F-E914-447D-A930-1A7F6DAD753F}" type="pres">
      <dgm:prSet presAssocID="{D5BC595D-3113-422F-B56C-2C0C52ECBA57}" presName="adorn" presStyleLbl="fgAccFollow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</dgm:ptLst>
  <dgm:cxnLst>
    <dgm:cxn modelId="{2B9E28D4-0A3A-4A45-BA0A-B78829257C1C}" type="presOf" srcId="{CF79F5EF-A890-411E-9FDF-D9451BFCFE30}" destId="{CFE7C784-B542-4D83-8B29-F2F760C1B49A}" srcOrd="1" destOrd="0" presId="urn:microsoft.com/office/officeart/2005/8/layout/bList2"/>
    <dgm:cxn modelId="{BDF34265-72B2-41C5-A597-07E79BDD441D}" type="presOf" srcId="{056AA01A-0267-48E0-9A66-D459CB95E5B5}" destId="{967E1B2D-A96A-468E-9FD7-8BEE03880412}" srcOrd="0" destOrd="0" presId="urn:microsoft.com/office/officeart/2005/8/layout/bList2"/>
    <dgm:cxn modelId="{8314F03E-9011-4ED2-8D0A-148C4EEABF27}" srcId="{87975190-9B41-4129-8501-D7A3B78ACC42}" destId="{CF79F5EF-A890-411E-9FDF-D9451BFCFE30}" srcOrd="1" destOrd="0" parTransId="{430D2347-185E-4E8D-917C-4DD9F4115FD3}" sibTransId="{D056EA07-D518-440C-B496-31C3F9D1CDC7}"/>
    <dgm:cxn modelId="{F2CC2753-E4E3-4851-92C9-285E76EE01A0}" srcId="{D5BC595D-3113-422F-B56C-2C0C52ECBA57}" destId="{056AA01A-0267-48E0-9A66-D459CB95E5B5}" srcOrd="0" destOrd="0" parTransId="{5F4C5B4B-4D67-4293-A750-1AAE012DC76F}" sibTransId="{B809011B-AAAE-4193-99D8-C504002B47A4}"/>
    <dgm:cxn modelId="{A99F74DB-4F61-4EFB-A517-A12F347AFF92}" type="presOf" srcId="{B082FB09-9240-42ED-B664-4999C76D33D3}" destId="{37D1B51A-F07C-495C-B405-1A55F6C87507}" srcOrd="0" destOrd="0" presId="urn:microsoft.com/office/officeart/2005/8/layout/bList2"/>
    <dgm:cxn modelId="{AD007808-8AA3-4646-A8D7-F15FD33E2920}" type="presOf" srcId="{CF79F5EF-A890-411E-9FDF-D9451BFCFE30}" destId="{035AD0D0-4CE9-4DD6-B325-0E2EDC84F824}" srcOrd="0" destOrd="0" presId="urn:microsoft.com/office/officeart/2005/8/layout/bList2"/>
    <dgm:cxn modelId="{86C69AD7-3DD6-4B31-9E5F-D4B303F21587}" srcId="{CF79F5EF-A890-411E-9FDF-D9451BFCFE30}" destId="{B9FACF11-CF39-49EF-A22D-6A6BD0A2D10A}" srcOrd="0" destOrd="0" parTransId="{D1D7C3E1-ABD3-45BF-89F5-AD720E84D4AD}" sibTransId="{9FFA35A5-1083-4E6D-BA9B-06E93325B6C4}"/>
    <dgm:cxn modelId="{97798CCC-1F87-4D7E-BE74-70AF9B01F911}" type="presOf" srcId="{FC01B5C3-9E08-4B1F-92DC-20D41E18D144}" destId="{BC8ED571-893C-49A7-A1FA-1348B5EAC6FC}" srcOrd="1" destOrd="0" presId="urn:microsoft.com/office/officeart/2005/8/layout/bList2"/>
    <dgm:cxn modelId="{1B4E2F5F-E207-4B1C-9057-8AF6050075F0}" srcId="{87975190-9B41-4129-8501-D7A3B78ACC42}" destId="{FC01B5C3-9E08-4B1F-92DC-20D41E18D144}" srcOrd="0" destOrd="0" parTransId="{1D70BFB5-BD12-4BF6-9093-5BD23E92C5E5}" sibTransId="{60044AF1-7291-4332-89DD-D6A9B53870C4}"/>
    <dgm:cxn modelId="{7B2CBD62-52F3-4B47-B2AD-2680190CB787}" srcId="{87975190-9B41-4129-8501-D7A3B78ACC42}" destId="{D5BC595D-3113-422F-B56C-2C0C52ECBA57}" srcOrd="3" destOrd="0" parTransId="{35DAC82D-F563-45FB-BAEC-39696D53197A}" sibTransId="{7948B6A6-2484-49C4-9833-031616469580}"/>
    <dgm:cxn modelId="{7FB43B98-9B63-49A4-B9CD-DF47EE2B4B7F}" type="presOf" srcId="{A4C5A92A-E7E9-4F76-8D76-0F1D83C01908}" destId="{141F2EF2-CC2D-49EF-A7CE-B9C6AE6E323C}" srcOrd="0" destOrd="0" presId="urn:microsoft.com/office/officeart/2005/8/layout/bList2"/>
    <dgm:cxn modelId="{234816A8-6B80-4F22-85AA-D7FE0E7250C5}" srcId="{B082FB09-9240-42ED-B664-4999C76D33D3}" destId="{35E3DF62-CA6F-42C5-A4BA-BCD55C1B205B}" srcOrd="0" destOrd="0" parTransId="{3033D403-0054-4F63-9063-8A734DEAB6EE}" sibTransId="{D0C6916B-0C99-472B-8BC9-BF1079C312F7}"/>
    <dgm:cxn modelId="{7EF0062C-284C-4701-A23E-72D3CEC2FC49}" srcId="{87975190-9B41-4129-8501-D7A3B78ACC42}" destId="{B082FB09-9240-42ED-B664-4999C76D33D3}" srcOrd="2" destOrd="0" parTransId="{2EEA814F-672B-43BC-BE09-6291DC20A749}" sibTransId="{CF0FB2A8-1D44-4642-9D55-94420E432F5F}"/>
    <dgm:cxn modelId="{6550BB0F-8E1A-4F88-B6C9-8C31065FCD58}" type="presOf" srcId="{87975190-9B41-4129-8501-D7A3B78ACC42}" destId="{3480982C-F1FA-471E-A314-C0E72179EDF8}" srcOrd="0" destOrd="0" presId="urn:microsoft.com/office/officeart/2005/8/layout/bList2"/>
    <dgm:cxn modelId="{DEEFCD80-BC76-4E97-8F50-7C58371A1D8A}" type="presOf" srcId="{B082FB09-9240-42ED-B664-4999C76D33D3}" destId="{F18724BA-8907-450A-B723-B01ED4960087}" srcOrd="1" destOrd="0" presId="urn:microsoft.com/office/officeart/2005/8/layout/bList2"/>
    <dgm:cxn modelId="{6E74FF5A-169D-4E9F-AD3B-51CC7BE9160A}" type="presOf" srcId="{B9FACF11-CF39-49EF-A22D-6A6BD0A2D10A}" destId="{A720431D-F284-4667-904C-A1BFC146A9BF}" srcOrd="0" destOrd="0" presId="urn:microsoft.com/office/officeart/2005/8/layout/bList2"/>
    <dgm:cxn modelId="{D7976986-5AE2-4F96-BFEB-4B5B3D5D3C94}" type="presOf" srcId="{D056EA07-D518-440C-B496-31C3F9D1CDC7}" destId="{2B3E235D-07A3-44C6-9DD2-C592281B83F9}" srcOrd="0" destOrd="0" presId="urn:microsoft.com/office/officeart/2005/8/layout/bList2"/>
    <dgm:cxn modelId="{202427EE-E071-4C7C-888F-55780F4BB63A}" type="presOf" srcId="{FC01B5C3-9E08-4B1F-92DC-20D41E18D144}" destId="{7000B1A4-921D-440B-8282-D96453C60D61}" srcOrd="0" destOrd="0" presId="urn:microsoft.com/office/officeart/2005/8/layout/bList2"/>
    <dgm:cxn modelId="{E743D2D2-225C-43D2-BAC9-79B128094ABE}" type="presOf" srcId="{60044AF1-7291-4332-89DD-D6A9B53870C4}" destId="{F6FB9523-444A-4F0A-ACC2-7BA829D72E1A}" srcOrd="0" destOrd="0" presId="urn:microsoft.com/office/officeart/2005/8/layout/bList2"/>
    <dgm:cxn modelId="{33E6D3B4-CD0B-4914-88D8-57378F3EDBB6}" type="presOf" srcId="{D5BC595D-3113-422F-B56C-2C0C52ECBA57}" destId="{A2EE8045-0F98-4AB0-83CD-E3999290A4D4}" srcOrd="0" destOrd="0" presId="urn:microsoft.com/office/officeart/2005/8/layout/bList2"/>
    <dgm:cxn modelId="{A7F83B06-8F20-477B-BC94-A2F5485BE70B}" type="presOf" srcId="{35E3DF62-CA6F-42C5-A4BA-BCD55C1B205B}" destId="{D857A4D4-FE33-4AAD-BDC9-DC623E76A574}" srcOrd="0" destOrd="0" presId="urn:microsoft.com/office/officeart/2005/8/layout/bList2"/>
    <dgm:cxn modelId="{AF0E7AF5-CDE9-45F4-8F2A-D2E6F59063BE}" type="presOf" srcId="{CF0FB2A8-1D44-4642-9D55-94420E432F5F}" destId="{504EFF4B-33B3-4305-A50A-AB4FDB5D25E8}" srcOrd="0" destOrd="0" presId="urn:microsoft.com/office/officeart/2005/8/layout/bList2"/>
    <dgm:cxn modelId="{5D2249E9-2EDA-4362-931F-2C8E344CC2AF}" srcId="{FC01B5C3-9E08-4B1F-92DC-20D41E18D144}" destId="{A4C5A92A-E7E9-4F76-8D76-0F1D83C01908}" srcOrd="0" destOrd="0" parTransId="{02154C18-B9B4-41BD-931D-B237AD77F230}" sibTransId="{B8E295A7-A8F0-4F7B-B32B-1C018811C037}"/>
    <dgm:cxn modelId="{0A274C98-ADFE-4DFD-8FB9-A588ECDDC142}" type="presOf" srcId="{D5BC595D-3113-422F-B56C-2C0C52ECBA57}" destId="{627FF00D-A546-496B-B2BC-F178EDE9A28E}" srcOrd="1" destOrd="0" presId="urn:microsoft.com/office/officeart/2005/8/layout/bList2"/>
    <dgm:cxn modelId="{5144A4F9-4071-4FCB-9A38-EC0F7F798F3D}" type="presParOf" srcId="{3480982C-F1FA-471E-A314-C0E72179EDF8}" destId="{109B6EA5-BD6D-4430-BCFD-4677DF0C2894}" srcOrd="0" destOrd="0" presId="urn:microsoft.com/office/officeart/2005/8/layout/bList2"/>
    <dgm:cxn modelId="{24A5A59E-066D-41B0-AE96-5FA821F77F7C}" type="presParOf" srcId="{109B6EA5-BD6D-4430-BCFD-4677DF0C2894}" destId="{141F2EF2-CC2D-49EF-A7CE-B9C6AE6E323C}" srcOrd="0" destOrd="0" presId="urn:microsoft.com/office/officeart/2005/8/layout/bList2"/>
    <dgm:cxn modelId="{77050E09-DB2A-4998-8999-2D96C2521EF3}" type="presParOf" srcId="{109B6EA5-BD6D-4430-BCFD-4677DF0C2894}" destId="{7000B1A4-921D-440B-8282-D96453C60D61}" srcOrd="1" destOrd="0" presId="urn:microsoft.com/office/officeart/2005/8/layout/bList2"/>
    <dgm:cxn modelId="{B00C8451-8E12-45B0-8CC0-4E591B5EEBD4}" type="presParOf" srcId="{109B6EA5-BD6D-4430-BCFD-4677DF0C2894}" destId="{BC8ED571-893C-49A7-A1FA-1348B5EAC6FC}" srcOrd="2" destOrd="0" presId="urn:microsoft.com/office/officeart/2005/8/layout/bList2"/>
    <dgm:cxn modelId="{4E9323C0-BBBD-4B88-A95B-228824D97F64}" type="presParOf" srcId="{109B6EA5-BD6D-4430-BCFD-4677DF0C2894}" destId="{A921CC65-53CA-4B8B-8A8B-41B4441BFF95}" srcOrd="3" destOrd="0" presId="urn:microsoft.com/office/officeart/2005/8/layout/bList2"/>
    <dgm:cxn modelId="{B845ACA3-4EEB-47CB-B822-442BCC692756}" type="presParOf" srcId="{3480982C-F1FA-471E-A314-C0E72179EDF8}" destId="{F6FB9523-444A-4F0A-ACC2-7BA829D72E1A}" srcOrd="1" destOrd="0" presId="urn:microsoft.com/office/officeart/2005/8/layout/bList2"/>
    <dgm:cxn modelId="{B0E4C643-19D9-4BD5-897E-4BDBB638068D}" type="presParOf" srcId="{3480982C-F1FA-471E-A314-C0E72179EDF8}" destId="{5A706F90-5969-4FB5-A4A1-1A5BFB209439}" srcOrd="2" destOrd="0" presId="urn:microsoft.com/office/officeart/2005/8/layout/bList2"/>
    <dgm:cxn modelId="{D8E5E546-942F-4917-8C8E-855F2FE34654}" type="presParOf" srcId="{5A706F90-5969-4FB5-A4A1-1A5BFB209439}" destId="{A720431D-F284-4667-904C-A1BFC146A9BF}" srcOrd="0" destOrd="0" presId="urn:microsoft.com/office/officeart/2005/8/layout/bList2"/>
    <dgm:cxn modelId="{67D2D88A-D305-4463-9403-DFE04919453C}" type="presParOf" srcId="{5A706F90-5969-4FB5-A4A1-1A5BFB209439}" destId="{035AD0D0-4CE9-4DD6-B325-0E2EDC84F824}" srcOrd="1" destOrd="0" presId="urn:microsoft.com/office/officeart/2005/8/layout/bList2"/>
    <dgm:cxn modelId="{2CFBF714-8A78-4CC1-B146-10C6AE9AA1FE}" type="presParOf" srcId="{5A706F90-5969-4FB5-A4A1-1A5BFB209439}" destId="{CFE7C784-B542-4D83-8B29-F2F760C1B49A}" srcOrd="2" destOrd="0" presId="urn:microsoft.com/office/officeart/2005/8/layout/bList2"/>
    <dgm:cxn modelId="{91845966-6A40-4FBA-9294-E7575A9050D2}" type="presParOf" srcId="{5A706F90-5969-4FB5-A4A1-1A5BFB209439}" destId="{DCFDCECC-95FB-4DC0-BABB-068811043B0C}" srcOrd="3" destOrd="0" presId="urn:microsoft.com/office/officeart/2005/8/layout/bList2"/>
    <dgm:cxn modelId="{405C4B2F-7F09-4C1B-8A3D-1BBD1C0485DD}" type="presParOf" srcId="{3480982C-F1FA-471E-A314-C0E72179EDF8}" destId="{2B3E235D-07A3-44C6-9DD2-C592281B83F9}" srcOrd="3" destOrd="0" presId="urn:microsoft.com/office/officeart/2005/8/layout/bList2"/>
    <dgm:cxn modelId="{B37B00DB-9087-4FCA-80F3-027750A4576F}" type="presParOf" srcId="{3480982C-F1FA-471E-A314-C0E72179EDF8}" destId="{5AA2E801-CCF8-466B-8E81-1B50ABB7A30B}" srcOrd="4" destOrd="0" presId="urn:microsoft.com/office/officeart/2005/8/layout/bList2"/>
    <dgm:cxn modelId="{02CE8952-45FB-4253-A75A-334C6AB26C39}" type="presParOf" srcId="{5AA2E801-CCF8-466B-8E81-1B50ABB7A30B}" destId="{D857A4D4-FE33-4AAD-BDC9-DC623E76A574}" srcOrd="0" destOrd="0" presId="urn:microsoft.com/office/officeart/2005/8/layout/bList2"/>
    <dgm:cxn modelId="{7C966723-1A8F-4935-A4A4-11D3C39258A4}" type="presParOf" srcId="{5AA2E801-CCF8-466B-8E81-1B50ABB7A30B}" destId="{37D1B51A-F07C-495C-B405-1A55F6C87507}" srcOrd="1" destOrd="0" presId="urn:microsoft.com/office/officeart/2005/8/layout/bList2"/>
    <dgm:cxn modelId="{CB6FEEE2-7427-4AA6-B467-D38D81CECBF3}" type="presParOf" srcId="{5AA2E801-CCF8-466B-8E81-1B50ABB7A30B}" destId="{F18724BA-8907-450A-B723-B01ED4960087}" srcOrd="2" destOrd="0" presId="urn:microsoft.com/office/officeart/2005/8/layout/bList2"/>
    <dgm:cxn modelId="{CFC0DD41-08CC-4509-9FED-5A5697675E7D}" type="presParOf" srcId="{5AA2E801-CCF8-466B-8E81-1B50ABB7A30B}" destId="{3353627F-4F7B-4817-8453-59C679B4678C}" srcOrd="3" destOrd="0" presId="urn:microsoft.com/office/officeart/2005/8/layout/bList2"/>
    <dgm:cxn modelId="{ABF2A7E4-8B84-4942-93FD-68A7D9029424}" type="presParOf" srcId="{3480982C-F1FA-471E-A314-C0E72179EDF8}" destId="{504EFF4B-33B3-4305-A50A-AB4FDB5D25E8}" srcOrd="5" destOrd="0" presId="urn:microsoft.com/office/officeart/2005/8/layout/bList2"/>
    <dgm:cxn modelId="{FD47C7C0-211E-4C68-9853-15D6AE48A7DE}" type="presParOf" srcId="{3480982C-F1FA-471E-A314-C0E72179EDF8}" destId="{042E0061-9C75-42C9-A83D-1CA5C3159B58}" srcOrd="6" destOrd="0" presId="urn:microsoft.com/office/officeart/2005/8/layout/bList2"/>
    <dgm:cxn modelId="{BF789427-18BA-4CC4-B4E9-6C75B9096796}" type="presParOf" srcId="{042E0061-9C75-42C9-A83D-1CA5C3159B58}" destId="{967E1B2D-A96A-468E-9FD7-8BEE03880412}" srcOrd="0" destOrd="0" presId="urn:microsoft.com/office/officeart/2005/8/layout/bList2"/>
    <dgm:cxn modelId="{8A1353D3-1D4D-41FD-91C2-C1DF8129F608}" type="presParOf" srcId="{042E0061-9C75-42C9-A83D-1CA5C3159B58}" destId="{A2EE8045-0F98-4AB0-83CD-E3999290A4D4}" srcOrd="1" destOrd="0" presId="urn:microsoft.com/office/officeart/2005/8/layout/bList2"/>
    <dgm:cxn modelId="{68424931-D533-4778-B547-71CBFC901269}" type="presParOf" srcId="{042E0061-9C75-42C9-A83D-1CA5C3159B58}" destId="{627FF00D-A546-496B-B2BC-F178EDE9A28E}" srcOrd="2" destOrd="0" presId="urn:microsoft.com/office/officeart/2005/8/layout/bList2"/>
    <dgm:cxn modelId="{BF06237B-D782-48B8-8C96-3A96D4C51786}" type="presParOf" srcId="{042E0061-9C75-42C9-A83D-1CA5C3159B58}" destId="{0B6EF00F-E914-447D-A930-1A7F6DAD753F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F2EF2-CC2D-49EF-A7CE-B9C6AE6E323C}">
      <dsp:nvSpPr>
        <dsp:cNvPr id="0" name=""/>
        <dsp:cNvSpPr/>
      </dsp:nvSpPr>
      <dsp:spPr>
        <a:xfrm>
          <a:off x="77957" y="3037"/>
          <a:ext cx="1689595" cy="126124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194310" rIns="64770" bIns="6477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5100" kern="1200" dirty="0" smtClean="0"/>
            <a:t>33%</a:t>
          </a:r>
          <a:endParaRPr lang="nl-NL" sz="5100" kern="1200" dirty="0"/>
        </a:p>
      </dsp:txBody>
      <dsp:txXfrm>
        <a:off x="107510" y="32590"/>
        <a:ext cx="1630489" cy="1231694"/>
      </dsp:txXfrm>
    </dsp:sp>
    <dsp:sp modelId="{BC8ED571-893C-49A7-A1FA-1348B5EAC6FC}">
      <dsp:nvSpPr>
        <dsp:cNvPr id="0" name=""/>
        <dsp:cNvSpPr/>
      </dsp:nvSpPr>
      <dsp:spPr>
        <a:xfrm>
          <a:off x="77957" y="1264284"/>
          <a:ext cx="1689595" cy="542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600" kern="1200" dirty="0" smtClean="0"/>
            <a:t>Vliegen</a:t>
          </a:r>
          <a:endParaRPr lang="nl-NL" sz="2600" kern="1200" dirty="0"/>
        </a:p>
      </dsp:txBody>
      <dsp:txXfrm>
        <a:off x="77957" y="1264284"/>
        <a:ext cx="1189855" cy="542336"/>
      </dsp:txXfrm>
    </dsp:sp>
    <dsp:sp modelId="{A921CC65-53CA-4B8B-8A8B-41B4441BFF95}">
      <dsp:nvSpPr>
        <dsp:cNvPr id="0" name=""/>
        <dsp:cNvSpPr/>
      </dsp:nvSpPr>
      <dsp:spPr>
        <a:xfrm>
          <a:off x="1315608" y="1350429"/>
          <a:ext cx="591358" cy="5913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20431D-F284-4667-904C-A1BFC146A9BF}">
      <dsp:nvSpPr>
        <dsp:cNvPr id="0" name=""/>
        <dsp:cNvSpPr/>
      </dsp:nvSpPr>
      <dsp:spPr>
        <a:xfrm>
          <a:off x="2053472" y="3037"/>
          <a:ext cx="1689595" cy="126124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194310" rIns="64770" bIns="6477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5100" kern="1200" dirty="0" smtClean="0"/>
            <a:t>24%</a:t>
          </a:r>
          <a:endParaRPr lang="nl-NL" sz="5100" kern="1200" dirty="0"/>
        </a:p>
      </dsp:txBody>
      <dsp:txXfrm>
        <a:off x="2083025" y="32590"/>
        <a:ext cx="1630489" cy="1231694"/>
      </dsp:txXfrm>
    </dsp:sp>
    <dsp:sp modelId="{CFE7C784-B542-4D83-8B29-F2F760C1B49A}">
      <dsp:nvSpPr>
        <dsp:cNvPr id="0" name=""/>
        <dsp:cNvSpPr/>
      </dsp:nvSpPr>
      <dsp:spPr>
        <a:xfrm>
          <a:off x="2053472" y="1264284"/>
          <a:ext cx="1689595" cy="542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600" kern="1200" dirty="0" smtClean="0"/>
            <a:t>Auto</a:t>
          </a:r>
          <a:endParaRPr lang="nl-NL" sz="2600" kern="1200" dirty="0"/>
        </a:p>
      </dsp:txBody>
      <dsp:txXfrm>
        <a:off x="2053472" y="1264284"/>
        <a:ext cx="1189855" cy="542336"/>
      </dsp:txXfrm>
    </dsp:sp>
    <dsp:sp modelId="{DCFDCECC-95FB-4DC0-BABB-068811043B0C}">
      <dsp:nvSpPr>
        <dsp:cNvPr id="0" name=""/>
        <dsp:cNvSpPr/>
      </dsp:nvSpPr>
      <dsp:spPr>
        <a:xfrm>
          <a:off x="3291124" y="1350429"/>
          <a:ext cx="591358" cy="59135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57A4D4-FE33-4AAD-BDC9-DC623E76A574}">
      <dsp:nvSpPr>
        <dsp:cNvPr id="0" name=""/>
        <dsp:cNvSpPr/>
      </dsp:nvSpPr>
      <dsp:spPr>
        <a:xfrm>
          <a:off x="77957" y="2234675"/>
          <a:ext cx="1689595" cy="126124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194310" rIns="64770" bIns="6477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5100" kern="1200" dirty="0" smtClean="0"/>
            <a:t>4%</a:t>
          </a:r>
          <a:endParaRPr lang="nl-NL" sz="5100" kern="1200" dirty="0"/>
        </a:p>
      </dsp:txBody>
      <dsp:txXfrm>
        <a:off x="107510" y="2264228"/>
        <a:ext cx="1630489" cy="1231694"/>
      </dsp:txXfrm>
    </dsp:sp>
    <dsp:sp modelId="{F18724BA-8907-450A-B723-B01ED4960087}">
      <dsp:nvSpPr>
        <dsp:cNvPr id="0" name=""/>
        <dsp:cNvSpPr/>
      </dsp:nvSpPr>
      <dsp:spPr>
        <a:xfrm>
          <a:off x="77957" y="3495923"/>
          <a:ext cx="1689595" cy="542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600" kern="1200" dirty="0" smtClean="0"/>
            <a:t>Bus</a:t>
          </a:r>
        </a:p>
      </dsp:txBody>
      <dsp:txXfrm>
        <a:off x="77957" y="3495923"/>
        <a:ext cx="1189855" cy="542336"/>
      </dsp:txXfrm>
    </dsp:sp>
    <dsp:sp modelId="{3353627F-4F7B-4817-8453-59C679B4678C}">
      <dsp:nvSpPr>
        <dsp:cNvPr id="0" name=""/>
        <dsp:cNvSpPr/>
      </dsp:nvSpPr>
      <dsp:spPr>
        <a:xfrm>
          <a:off x="1315608" y="3582068"/>
          <a:ext cx="591358" cy="59135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7E1B2D-A96A-468E-9FD7-8BEE03880412}">
      <dsp:nvSpPr>
        <dsp:cNvPr id="0" name=""/>
        <dsp:cNvSpPr/>
      </dsp:nvSpPr>
      <dsp:spPr>
        <a:xfrm>
          <a:off x="2053472" y="2234675"/>
          <a:ext cx="1689595" cy="126124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194310" rIns="64770" bIns="6477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5100" kern="1200" dirty="0" smtClean="0"/>
            <a:t>2%</a:t>
          </a:r>
          <a:endParaRPr lang="nl-NL" sz="5100" kern="1200" dirty="0"/>
        </a:p>
      </dsp:txBody>
      <dsp:txXfrm>
        <a:off x="2083025" y="2264228"/>
        <a:ext cx="1630489" cy="1231694"/>
      </dsp:txXfrm>
    </dsp:sp>
    <dsp:sp modelId="{627FF00D-A546-496B-B2BC-F178EDE9A28E}">
      <dsp:nvSpPr>
        <dsp:cNvPr id="0" name=""/>
        <dsp:cNvSpPr/>
      </dsp:nvSpPr>
      <dsp:spPr>
        <a:xfrm>
          <a:off x="2053472" y="3495923"/>
          <a:ext cx="1689595" cy="542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600" kern="1200" dirty="0" smtClean="0"/>
            <a:t>Trein</a:t>
          </a:r>
          <a:endParaRPr lang="nl-NL" sz="2600" kern="1200" dirty="0"/>
        </a:p>
      </dsp:txBody>
      <dsp:txXfrm>
        <a:off x="2053472" y="3495923"/>
        <a:ext cx="1189855" cy="542336"/>
      </dsp:txXfrm>
    </dsp:sp>
    <dsp:sp modelId="{0B6EF00F-E914-447D-A930-1A7F6DAD753F}">
      <dsp:nvSpPr>
        <dsp:cNvPr id="0" name=""/>
        <dsp:cNvSpPr/>
      </dsp:nvSpPr>
      <dsp:spPr>
        <a:xfrm>
          <a:off x="3291124" y="3582068"/>
          <a:ext cx="591358" cy="59135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93A2E-B515-4D9B-AE30-77E8926C4DC4}" type="datetimeFigureOut">
              <a:rPr lang="nl-NL" smtClean="0"/>
              <a:pPr/>
              <a:t>29-5-2012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1E2CA-65CF-4FEA-8FA6-B05363CA0B46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500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E2CA-65CF-4FEA-8FA6-B05363CA0B46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E2CA-65CF-4FEA-8FA6-B05363CA0B46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E2CA-65CF-4FEA-8FA6-B05363CA0B46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E2CA-65CF-4FEA-8FA6-B05363CA0B46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E2CA-65CF-4FEA-8FA6-B05363CA0B46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E2CA-65CF-4FEA-8FA6-B05363CA0B46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1676-F4ED-4D45-9174-D756D12D0FFD}" type="datetimeFigureOut">
              <a:rPr lang="nl-NL" smtClean="0"/>
              <a:pPr/>
              <a:t>29-5-2012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B65F-DCE1-45EF-AEE5-41FDF9ABF09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Rechthoe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1676-F4ED-4D45-9174-D756D12D0FFD}" type="datetimeFigureOut">
              <a:rPr lang="nl-NL" smtClean="0"/>
              <a:pPr/>
              <a:t>29-5-2012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B65F-DCE1-45EF-AEE5-41FDF9ABF09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1676-F4ED-4D45-9174-D756D12D0FFD}" type="datetimeFigureOut">
              <a:rPr lang="nl-NL" smtClean="0"/>
              <a:pPr/>
              <a:t>29-5-2012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B65F-DCE1-45EF-AEE5-41FDF9ABF09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1676-F4ED-4D45-9174-D756D12D0FFD}" type="datetimeFigureOut">
              <a:rPr lang="nl-NL" smtClean="0"/>
              <a:pPr/>
              <a:t>29-5-2012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B65F-DCE1-45EF-AEE5-41FDF9ABF09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1676-F4ED-4D45-9174-D756D12D0FFD}" type="datetimeFigureOut">
              <a:rPr lang="nl-NL" smtClean="0"/>
              <a:pPr/>
              <a:t>29-5-2012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B65F-DCE1-45EF-AEE5-41FDF9ABF09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1676-F4ED-4D45-9174-D756D12D0FFD}" type="datetimeFigureOut">
              <a:rPr lang="nl-NL" smtClean="0"/>
              <a:pPr/>
              <a:t>29-5-2012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B65F-DCE1-45EF-AEE5-41FDF9ABF09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1676-F4ED-4D45-9174-D756D12D0FFD}" type="datetimeFigureOut">
              <a:rPr lang="nl-NL" smtClean="0"/>
              <a:pPr/>
              <a:t>29-5-2012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B65F-DCE1-45EF-AEE5-41FDF9ABF09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1676-F4ED-4D45-9174-D756D12D0FFD}" type="datetimeFigureOut">
              <a:rPr lang="nl-NL" smtClean="0"/>
              <a:pPr/>
              <a:t>29-5-2012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B65F-DCE1-45EF-AEE5-41FDF9ABF09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1676-F4ED-4D45-9174-D756D12D0FFD}" type="datetimeFigureOut">
              <a:rPr lang="nl-NL" smtClean="0"/>
              <a:pPr/>
              <a:t>29-5-2012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B65F-DCE1-45EF-AEE5-41FDF9ABF09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1676-F4ED-4D45-9174-D756D12D0FFD}" type="datetimeFigureOut">
              <a:rPr lang="nl-NL" smtClean="0"/>
              <a:pPr/>
              <a:t>29-5-2012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B65F-DCE1-45EF-AEE5-41FDF9ABF09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Rechthoe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A971676-F4ED-4D45-9174-D756D12D0FFD}" type="datetimeFigureOut">
              <a:rPr lang="nl-NL" smtClean="0"/>
              <a:pPr/>
              <a:t>29-5-2012</a:t>
            </a:fld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F47B65F-DCE1-45EF-AEE5-41FDF9ABF09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hthoe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A971676-F4ED-4D45-9174-D756D12D0FFD}" type="datetimeFigureOut">
              <a:rPr lang="nl-NL" smtClean="0"/>
              <a:pPr/>
              <a:t>29-5-2012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F47B65F-DCE1-45EF-AEE5-41FDF9ABF09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slow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chart" Target="../charts/chart2.xm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6000" dirty="0" smtClean="0"/>
              <a:t>Toerisme in Nederland </a:t>
            </a:r>
            <a:endParaRPr lang="nl-NL" sz="60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4348" y="1571612"/>
            <a:ext cx="8077200" cy="1499616"/>
          </a:xfrm>
        </p:spPr>
        <p:txBody>
          <a:bodyPr>
            <a:normAutofit/>
          </a:bodyPr>
          <a:lstStyle/>
          <a:p>
            <a:r>
              <a:rPr lang="nl-NL" sz="3200" dirty="0" smtClean="0"/>
              <a:t>Waarheen en waar vandaan</a:t>
            </a:r>
            <a:endParaRPr lang="nl-NL" sz="3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 gaan we naar toe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Zomer</a:t>
            </a:r>
          </a:p>
          <a:p>
            <a:pPr lvl="1"/>
            <a:r>
              <a:rPr lang="nl-NL" dirty="0" smtClean="0"/>
              <a:t>Frankrijk</a:t>
            </a:r>
          </a:p>
          <a:p>
            <a:pPr lvl="1"/>
            <a:r>
              <a:rPr lang="nl-NL" dirty="0" smtClean="0"/>
              <a:t>Duitsland</a:t>
            </a:r>
          </a:p>
          <a:p>
            <a:pPr lvl="1"/>
            <a:r>
              <a:rPr lang="nl-NL" dirty="0" smtClean="0"/>
              <a:t>Spanje/Portugal</a:t>
            </a:r>
          </a:p>
          <a:p>
            <a:pPr lvl="1"/>
            <a:r>
              <a:rPr lang="nl-NL" dirty="0" smtClean="0"/>
              <a:t>Italië</a:t>
            </a:r>
          </a:p>
          <a:p>
            <a:pPr lvl="1"/>
            <a:r>
              <a:rPr lang="nl-NL" dirty="0" smtClean="0"/>
              <a:t>Griekenland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286380" y="4143380"/>
            <a:ext cx="3657600" cy="2258374"/>
          </a:xfrm>
        </p:spPr>
        <p:txBody>
          <a:bodyPr>
            <a:normAutofit fontScale="92500" lnSpcReduction="20000"/>
          </a:bodyPr>
          <a:lstStyle/>
          <a:p>
            <a:r>
              <a:rPr lang="nl-NL" dirty="0" smtClean="0"/>
              <a:t>Winter</a:t>
            </a:r>
          </a:p>
          <a:p>
            <a:pPr lvl="1"/>
            <a:r>
              <a:rPr lang="nl-NL" dirty="0" smtClean="0"/>
              <a:t>Oostenrijk</a:t>
            </a:r>
          </a:p>
          <a:p>
            <a:pPr lvl="1"/>
            <a:r>
              <a:rPr lang="nl-NL" dirty="0" smtClean="0"/>
              <a:t>Duitsland</a:t>
            </a:r>
          </a:p>
          <a:p>
            <a:pPr lvl="1"/>
            <a:r>
              <a:rPr lang="nl-NL" dirty="0" smtClean="0"/>
              <a:t>Spanje</a:t>
            </a:r>
          </a:p>
          <a:p>
            <a:pPr lvl="1"/>
            <a:r>
              <a:rPr lang="nl-NL" dirty="0" smtClean="0"/>
              <a:t>Frankrijk</a:t>
            </a:r>
          </a:p>
          <a:p>
            <a:pPr lvl="1"/>
            <a:r>
              <a:rPr lang="nl-NL" dirty="0" smtClean="0"/>
              <a:t>Turkije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3" y="4143380"/>
            <a:ext cx="3989781" cy="22542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5673" y="1214422"/>
            <a:ext cx="3447168" cy="271464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 naar toe in Nederland</a:t>
            </a:r>
            <a:endParaRPr lang="nl-NL" dirty="0"/>
          </a:p>
        </p:txBody>
      </p:sp>
      <p:pic>
        <p:nvPicPr>
          <p:cNvPr id="6" name="Tijdelijke aanduiding voor inhoud 5" descr="de+efteling+!+076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714744" y="2625322"/>
            <a:ext cx="5110170" cy="38326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285720" y="1643050"/>
            <a:ext cx="4933192" cy="2476504"/>
          </a:xfrm>
        </p:spPr>
        <p:txBody>
          <a:bodyPr>
            <a:normAutofit/>
          </a:bodyPr>
          <a:lstStyle/>
          <a:p>
            <a:pPr marL="576072" indent="-457200">
              <a:buClr>
                <a:schemeClr val="accent5">
                  <a:lumMod val="75000"/>
                </a:schemeClr>
              </a:buClr>
              <a:buSzPct val="81000"/>
              <a:buFont typeface="+mj-lt"/>
              <a:buAutoNum type="arabicPeriod"/>
            </a:pPr>
            <a:r>
              <a:rPr lang="nl-NL" sz="2000" dirty="0" smtClean="0"/>
              <a:t>Efteling</a:t>
            </a:r>
          </a:p>
          <a:p>
            <a:pPr marL="576072" indent="-457200">
              <a:buClr>
                <a:schemeClr val="accent5">
                  <a:lumMod val="75000"/>
                </a:schemeClr>
              </a:buClr>
              <a:buSzPct val="81000"/>
              <a:buFont typeface="+mj-lt"/>
              <a:buAutoNum type="arabicPeriod"/>
            </a:pPr>
            <a:r>
              <a:rPr lang="nl-NL" sz="2000" dirty="0" smtClean="0"/>
              <a:t>Rondvaarten Amsterdam</a:t>
            </a:r>
          </a:p>
          <a:p>
            <a:pPr marL="576072" indent="-457200">
              <a:buClr>
                <a:schemeClr val="accent5">
                  <a:lumMod val="75000"/>
                </a:schemeClr>
              </a:buClr>
              <a:buSzPct val="81000"/>
              <a:buFont typeface="+mj-lt"/>
              <a:buAutoNum type="arabicPeriod"/>
            </a:pPr>
            <a:r>
              <a:rPr lang="nl-NL" sz="2000" dirty="0" smtClean="0"/>
              <a:t>Burgers Zoo</a:t>
            </a:r>
          </a:p>
          <a:p>
            <a:pPr marL="576072" indent="-457200">
              <a:buClr>
                <a:schemeClr val="accent5">
                  <a:lumMod val="75000"/>
                </a:schemeClr>
              </a:buClr>
              <a:buSzPct val="81000"/>
              <a:buFont typeface="+mj-lt"/>
              <a:buAutoNum type="arabicPeriod"/>
            </a:pPr>
            <a:r>
              <a:rPr lang="nl-NL" sz="2000" dirty="0" smtClean="0"/>
              <a:t>Diergaarde Blijdorp</a:t>
            </a:r>
          </a:p>
          <a:p>
            <a:pPr marL="576072" indent="-457200">
              <a:buClr>
                <a:schemeClr val="accent5">
                  <a:lumMod val="75000"/>
                </a:schemeClr>
              </a:buClr>
              <a:buSzPct val="81000"/>
              <a:buFont typeface="+mj-lt"/>
              <a:buAutoNum type="arabicPeriod"/>
            </a:pPr>
            <a:r>
              <a:rPr lang="nl-NL" sz="2000" dirty="0" smtClean="0"/>
              <a:t>Noorder Dierenpark Emmen</a:t>
            </a:r>
            <a:endParaRPr lang="nl-NL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 komen ze vandaan</a:t>
            </a:r>
            <a:endParaRPr lang="nl-NL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b="7037"/>
          <a:stretch>
            <a:fillRect/>
          </a:stretch>
        </p:blipFill>
        <p:spPr bwMode="auto">
          <a:xfrm>
            <a:off x="935037" y="1773238"/>
            <a:ext cx="3082925" cy="4298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220072" y="1844824"/>
            <a:ext cx="3718746" cy="2160240"/>
          </a:xfrm>
        </p:spPr>
        <p:txBody>
          <a:bodyPr>
            <a:normAutofit/>
          </a:bodyPr>
          <a:lstStyle/>
          <a:p>
            <a:r>
              <a:rPr lang="nl-NL" sz="2400" dirty="0" smtClean="0"/>
              <a:t>Duitsland		26%</a:t>
            </a:r>
          </a:p>
          <a:p>
            <a:r>
              <a:rPr lang="nl-NL" sz="2400" dirty="0" smtClean="0"/>
              <a:t>Engeland		17%</a:t>
            </a:r>
          </a:p>
          <a:p>
            <a:r>
              <a:rPr lang="nl-NL" sz="2400" dirty="0" smtClean="0"/>
              <a:t>België		10%</a:t>
            </a:r>
          </a:p>
          <a:p>
            <a:r>
              <a:rPr lang="nl-NL" sz="2400" dirty="0" smtClean="0"/>
              <a:t>VS			9%</a:t>
            </a:r>
          </a:p>
          <a:p>
            <a:r>
              <a:rPr lang="nl-NL" sz="2400" dirty="0" smtClean="0"/>
              <a:t>Frankrijk		5%</a:t>
            </a:r>
          </a:p>
        </p:txBody>
      </p:sp>
      <p:pic>
        <p:nvPicPr>
          <p:cNvPr id="5" name="Picture 9" descr="Keukenhof"/>
          <p:cNvPicPr>
            <a:picLocks noChangeAspect="1" noChangeArrowheads="1"/>
          </p:cNvPicPr>
          <p:nvPr/>
        </p:nvPicPr>
        <p:blipFill rotWithShape="1">
          <a:blip r:embed="rId4"/>
          <a:srcRect t="16498" b="28956"/>
          <a:stretch/>
        </p:blipFill>
        <p:spPr>
          <a:xfrm>
            <a:off x="5436096" y="4149079"/>
            <a:ext cx="3086100" cy="224443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06799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Aantal gasten per maand</a:t>
            </a:r>
            <a:endParaRPr lang="nl-NL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</p:nvPr>
        </p:nvGraphicFramePr>
        <p:xfrm>
          <a:off x="500034" y="1714488"/>
          <a:ext cx="8286808" cy="458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Georganiseerde reizen 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3287796"/>
              </p:ext>
            </p:extLst>
          </p:nvPr>
        </p:nvGraphicFramePr>
        <p:xfrm>
          <a:off x="323528" y="1772816"/>
          <a:ext cx="4038600" cy="4624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72719563"/>
              </p:ext>
            </p:extLst>
          </p:nvPr>
        </p:nvGraphicFramePr>
        <p:xfrm>
          <a:off x="4932040" y="1988840"/>
          <a:ext cx="396044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68090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2236</TotalTime>
  <Words>72</Words>
  <Application>Microsoft Office PowerPoint</Application>
  <PresentationFormat>Diavoorstelling (4:3)</PresentationFormat>
  <Paragraphs>44</Paragraphs>
  <Slides>6</Slides>
  <Notes>6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Module</vt:lpstr>
      <vt:lpstr>Toerisme in Nederland </vt:lpstr>
      <vt:lpstr>Waar gaan we naar toe </vt:lpstr>
      <vt:lpstr>Waar naar toe in Nederland</vt:lpstr>
      <vt:lpstr>Waar komen ze vandaan</vt:lpstr>
      <vt:lpstr>Aantal gasten per maand</vt:lpstr>
      <vt:lpstr>Georganiseerde reizen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Nederland op vakantie</dc:title>
  <dc:creator>Hans</dc:creator>
  <cp:lastModifiedBy>Hans</cp:lastModifiedBy>
  <cp:revision>206</cp:revision>
  <dcterms:created xsi:type="dcterms:W3CDTF">2008-05-31T07:26:10Z</dcterms:created>
  <dcterms:modified xsi:type="dcterms:W3CDTF">2012-05-29T18:04:57Z</dcterms:modified>
</cp:coreProperties>
</file>