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6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58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7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28005"/>
            <a:ext cx="7989752" cy="363079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46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33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48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3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07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02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91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0C3973-99C0-4C67-A4FA-12D54262D95F}" type="datetimeFigureOut">
              <a:rPr lang="nl-NL" smtClean="0"/>
              <a:t>17-6-2014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931EEF-6218-483C-8A0F-228190F46C6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33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nl-NL" sz="8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Parijs</a:t>
            </a:r>
            <a:endParaRPr lang="nl-NL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nl-NL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Stad van de…</a:t>
            </a:r>
            <a:endParaRPr lang="nl-NL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9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nl-NL" dirty="0" smtClean="0"/>
              <a:t>Bezienswaardigheden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nl-NL" dirty="0" smtClean="0">
                <a:solidFill>
                  <a:schemeClr val="tx1"/>
                </a:solidFill>
              </a:rPr>
              <a:t>Eiffeltoren</a:t>
            </a:r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nl-NL" dirty="0" err="1" smtClean="0">
                <a:solidFill>
                  <a:schemeClr val="tx1"/>
                </a:solidFill>
              </a:rPr>
              <a:t>Notre</a:t>
            </a:r>
            <a:r>
              <a:rPr lang="nl-NL" dirty="0" smtClean="0">
                <a:solidFill>
                  <a:schemeClr val="tx1"/>
                </a:solidFill>
              </a:rPr>
              <a:t> Dame</a:t>
            </a:r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nl-NL" dirty="0" err="1" smtClean="0">
                <a:solidFill>
                  <a:schemeClr val="tx1"/>
                </a:solidFill>
              </a:rPr>
              <a:t>Sacre</a:t>
            </a:r>
            <a:r>
              <a:rPr lang="nl-NL" dirty="0" smtClean="0">
                <a:solidFill>
                  <a:schemeClr val="tx1"/>
                </a:solidFill>
              </a:rPr>
              <a:t> Coeur</a:t>
            </a:r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nl-NL" dirty="0" err="1" smtClean="0">
                <a:solidFill>
                  <a:schemeClr val="tx1"/>
                </a:solidFill>
              </a:rPr>
              <a:t>Arc</a:t>
            </a:r>
            <a:r>
              <a:rPr lang="nl-NL" dirty="0" smtClean="0">
                <a:solidFill>
                  <a:schemeClr val="tx1"/>
                </a:solidFill>
              </a:rPr>
              <a:t> de </a:t>
            </a:r>
            <a:r>
              <a:rPr lang="nl-NL" dirty="0" err="1" smtClean="0">
                <a:solidFill>
                  <a:schemeClr val="tx1"/>
                </a:solidFill>
              </a:rPr>
              <a:t>Triomphe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36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Eiffeltoren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Gebouwd in 1889 als trekpleister voor de wereldtentoonstelling</a:t>
            </a:r>
          </a:p>
          <a:p>
            <a:r>
              <a:rPr lang="nl-NL" dirty="0" smtClean="0"/>
              <a:t>Ontwerper Gustave Eiffel</a:t>
            </a:r>
          </a:p>
          <a:p>
            <a:r>
              <a:rPr lang="nl-NL" dirty="0" smtClean="0"/>
              <a:t>Hoogte 324 meter</a:t>
            </a:r>
          </a:p>
          <a:p>
            <a:r>
              <a:rPr lang="nl-NL" dirty="0" smtClean="0"/>
              <a:t>1665 treden naar de top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98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Sacre</a:t>
            </a:r>
            <a:r>
              <a:rPr lang="nl-NL" dirty="0" smtClean="0"/>
              <a:t> coeur</a:t>
            </a:r>
            <a:endParaRPr lang="nl-NL" cap="none" dirty="0">
              <a:solidFill>
                <a:schemeClr val="tx1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nl-NL" dirty="0" smtClean="0"/>
              <a:t>Gebouwd op de heuvel Montmartre</a:t>
            </a:r>
          </a:p>
          <a:p>
            <a:r>
              <a:rPr lang="nl-NL" dirty="0" smtClean="0"/>
              <a:t>Ter herinnering aan de doden in de Frans-Duitse oorlog (1870-1871)</a:t>
            </a:r>
          </a:p>
          <a:p>
            <a:r>
              <a:rPr lang="nl-NL" dirty="0" smtClean="0"/>
              <a:t>De eerste steen werd in 1875 gelegd, de laatste in 1915</a:t>
            </a:r>
          </a:p>
          <a:p>
            <a:r>
              <a:rPr lang="nl-NL" dirty="0" smtClean="0"/>
              <a:t>Om bij de kerk te komen moet je 237 treden beklimmen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Arc</a:t>
            </a:r>
            <a:r>
              <a:rPr lang="nl-NL" dirty="0" smtClean="0"/>
              <a:t> de </a:t>
            </a:r>
            <a:r>
              <a:rPr lang="nl-NL" dirty="0" err="1" smtClean="0"/>
              <a:t>Triomphe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nl-NL" dirty="0" smtClean="0"/>
              <a:t>Gebouwd in opdracht van Napoleon ter </a:t>
            </a:r>
            <a:r>
              <a:rPr lang="nl-NL" dirty="0" err="1" smtClean="0"/>
              <a:t>ere</a:t>
            </a:r>
            <a:r>
              <a:rPr lang="nl-NL" dirty="0" smtClean="0"/>
              <a:t> van zijn overwinning in de Slag bij </a:t>
            </a:r>
            <a:r>
              <a:rPr lang="nl-NL" dirty="0" err="1" smtClean="0"/>
              <a:t>Austerlitz</a:t>
            </a:r>
            <a:endParaRPr lang="nl-NL" dirty="0" smtClean="0"/>
          </a:p>
          <a:p>
            <a:r>
              <a:rPr lang="nl-NL" dirty="0" smtClean="0"/>
              <a:t>De bouw begon in 1806, maar was pas dertig jaar later klaar. Napoleon was toen al dood</a:t>
            </a:r>
          </a:p>
        </p:txBody>
      </p:sp>
    </p:spTree>
    <p:extLst>
      <p:ext uri="{BB962C8B-B14F-4D97-AF65-F5344CB8AC3E}">
        <p14:creationId xmlns:p14="http://schemas.microsoft.com/office/powerpoint/2010/main" val="6774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notre</a:t>
            </a:r>
            <a:r>
              <a:rPr lang="nl-NL" dirty="0" smtClean="0"/>
              <a:t> dame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 bouw begon in de 12</a:t>
            </a:r>
            <a:r>
              <a:rPr lang="nl-NL" baseline="30000" dirty="0" smtClean="0"/>
              <a:t>e</a:t>
            </a:r>
            <a:r>
              <a:rPr lang="nl-NL" dirty="0" smtClean="0"/>
              <a:t> eeuw en duurde ongeveer 200 jaar</a:t>
            </a:r>
          </a:p>
          <a:p>
            <a:r>
              <a:rPr lang="nl-NL" dirty="0" smtClean="0"/>
              <a:t>Gebouwd op een eiland in de Seine</a:t>
            </a:r>
          </a:p>
          <a:p>
            <a:r>
              <a:rPr lang="nl-NL" dirty="0" smtClean="0"/>
              <a:t>Beroemd geworden door het boek “De klokkenluider van de </a:t>
            </a:r>
            <a:r>
              <a:rPr lang="nl-NL" dirty="0" err="1" smtClean="0"/>
              <a:t>Notre</a:t>
            </a:r>
            <a:r>
              <a:rPr lang="nl-NL" dirty="0" smtClean="0"/>
              <a:t> Dame” van Victor Hugo uit 1831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77543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92</TotalTime>
  <Words>152</Words>
  <Application>Microsoft Office PowerPoint</Application>
  <PresentationFormat>Diavoorstelling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Parijs</vt:lpstr>
      <vt:lpstr>Bezienswaardigheden</vt:lpstr>
      <vt:lpstr>Eiffeltoren</vt:lpstr>
      <vt:lpstr>Sacre coeur</vt:lpstr>
      <vt:lpstr>Arc de Triomphe</vt:lpstr>
      <vt:lpstr>notre dame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Parijs</dc:title>
  <dc:creator>Hans</dc:creator>
  <cp:lastModifiedBy>vanbuurt ICT</cp:lastModifiedBy>
  <cp:revision>8</cp:revision>
  <dcterms:created xsi:type="dcterms:W3CDTF">2011-07-30T09:35:00Z</dcterms:created>
  <dcterms:modified xsi:type="dcterms:W3CDTF">2014-06-17T14:20:40Z</dcterms:modified>
</cp:coreProperties>
</file>