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s Mooijenkind" initials="HM" lastIdx="1" clrIdx="0">
    <p:extLst>
      <p:ext uri="{19B8F6BF-5375-455C-9EA6-DF929625EA0E}">
        <p15:presenceInfo xmlns:p15="http://schemas.microsoft.com/office/powerpoint/2012/main" userId="f7ba37f79235ff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519E-2120-4CFB-B5A8-CDF3C182FFF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3B0E1-B433-48FC-B3DA-D4A72357F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548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28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24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77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56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06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77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90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97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924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580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90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7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58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0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82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59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94D3-600E-4583-88B5-07AB84DD03BA}" type="datetimeFigureOut">
              <a:rPr lang="nl-NL" smtClean="0"/>
              <a:t>13-7-2014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724954-840F-4C01-822D-C2798F960A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639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  <p:sldLayoutId id="2147484190" r:id="rId14"/>
    <p:sldLayoutId id="2147484191" r:id="rId15"/>
    <p:sldLayoutId id="2147484192" r:id="rId16"/>
  </p:sldLayoutIdLst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Musical Awards</a:t>
            </a:r>
            <a:endParaRPr lang="nl-NL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Ter promotie van de musical in Nederland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963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Stichting Musical Awards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Opgericht in 2000 </a:t>
            </a:r>
          </a:p>
          <a:p>
            <a:r>
              <a:rPr lang="nl-NL" dirty="0" smtClean="0"/>
              <a:t>Initiatief Joop van den Ende</a:t>
            </a:r>
          </a:p>
          <a:p>
            <a:r>
              <a:rPr lang="nl-NL" dirty="0" smtClean="0"/>
              <a:t>Twee prijzen:</a:t>
            </a:r>
          </a:p>
          <a:p>
            <a:pPr lvl="1"/>
            <a:r>
              <a:rPr lang="nl-NL" dirty="0" smtClean="0"/>
              <a:t>John Kraaijkamp Musical Award</a:t>
            </a:r>
          </a:p>
          <a:p>
            <a:pPr lvl="1"/>
            <a:r>
              <a:rPr lang="nl-NL" dirty="0" smtClean="0"/>
              <a:t>ANWB publieksprijs</a:t>
            </a:r>
          </a:p>
          <a:p>
            <a:r>
              <a:rPr lang="nl-NL" dirty="0" smtClean="0"/>
              <a:t>Wordt uitgereikt tijdens jaarlijks gala 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2" name="Tijdelijke aanduiding voor inhoud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77" y="1629248"/>
            <a:ext cx="2748577" cy="38814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1460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2013: Hij gelooft in mij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muzikaal verhaal over het leven van Andre Hazes</a:t>
            </a:r>
          </a:p>
          <a:p>
            <a:r>
              <a:rPr lang="nl-NL" dirty="0" smtClean="0"/>
              <a:t>In DeLaMar theater Amsterdam</a:t>
            </a:r>
          </a:p>
          <a:p>
            <a:r>
              <a:rPr lang="nl-NL" dirty="0" smtClean="0"/>
              <a:t>Sinds 2007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930400"/>
            <a:ext cx="6547529" cy="3811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114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35" y="229363"/>
            <a:ext cx="3579694" cy="2388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80" y="991584"/>
            <a:ext cx="3587969" cy="506679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3" y="2646506"/>
            <a:ext cx="3291087" cy="21940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55" y="4480871"/>
            <a:ext cx="3579558" cy="18334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33" y="991584"/>
            <a:ext cx="3334680" cy="24454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19" y="4431745"/>
            <a:ext cx="3387303" cy="22539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kstvak 9"/>
          <p:cNvSpPr txBox="1"/>
          <p:nvPr/>
        </p:nvSpPr>
        <p:spPr>
          <a:xfrm>
            <a:off x="372423" y="229363"/>
            <a:ext cx="490391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3200" dirty="0"/>
              <a:t>Winnaars laatste 5 jaar</a:t>
            </a:r>
          </a:p>
        </p:txBody>
      </p:sp>
    </p:spTree>
    <p:extLst>
      <p:ext uri="{BB962C8B-B14F-4D97-AF65-F5344CB8AC3E}">
        <p14:creationId xmlns:p14="http://schemas.microsoft.com/office/powerpoint/2010/main" val="314435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58</Words>
  <Application>Microsoft Office PowerPoint</Application>
  <PresentationFormat>Breedbeeld</PresentationFormat>
  <Paragraphs>14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Musical Awards</vt:lpstr>
      <vt:lpstr>Stichting Musical Awards</vt:lpstr>
      <vt:lpstr>2013: Hij gelooft in mij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Awards</dc:title>
  <dc:creator>Hans Mooijenkind</dc:creator>
  <cp:lastModifiedBy>vanbuurt ICT</cp:lastModifiedBy>
  <cp:revision>15</cp:revision>
  <dcterms:created xsi:type="dcterms:W3CDTF">2014-01-03T07:55:50Z</dcterms:created>
  <dcterms:modified xsi:type="dcterms:W3CDTF">2014-07-13T12:15:13Z</dcterms:modified>
</cp:coreProperties>
</file>