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27DA4-EE3D-4948-B90F-4D52DAE9FFC4}" type="datetimeFigureOut">
              <a:rPr lang="nl-NL" smtClean="0"/>
              <a:t>12-7-2014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F549-C7D7-4668-9F1C-167A93288A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1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FE7A5-1D2A-425C-A906-5ABF5A1543EC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29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FE7A5-1D2A-425C-A906-5ABF5A1543EC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304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D6762A-0534-4E92-B6EF-714E987139CD}" type="datetimeFigureOut">
              <a:rPr lang="nl-NL" smtClean="0"/>
              <a:t>12-7-2014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FC8D0B-0A7C-4BD2-92F0-8768CFB2B638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37ABD2-E14D-45AE-BF43-D12449D6B322}" type="datetimeFigureOut">
              <a:rPr lang="nl-NL" smtClean="0"/>
              <a:pPr/>
              <a:t>12-7-2014</a:t>
            </a:fld>
            <a:endParaRPr lang="nl-NL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E9E4F7-4273-45C1-9874-8600E46C254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310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ABD2-E14D-45AE-BF43-D12449D6B322}" type="datetimeFigureOut">
              <a:rPr lang="nl-NL" smtClean="0"/>
              <a:pPr/>
              <a:t>12-7-2014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4F7-4273-45C1-9874-8600E46C254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26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D6762A-0534-4E92-B6EF-714E987139CD}" type="datetimeFigureOut">
              <a:rPr lang="nl-NL" smtClean="0"/>
              <a:t>12-7-2014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FC8D0B-0A7C-4BD2-92F0-8768CFB2B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9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84" y="2285992"/>
            <a:ext cx="6172200" cy="1894362"/>
          </a:xfrm>
        </p:spPr>
        <p:txBody>
          <a:bodyPr/>
          <a:lstStyle/>
          <a:p>
            <a:r>
              <a:rPr lang="nl-NL" b="0" cap="none" dirty="0" smtClean="0">
                <a:solidFill>
                  <a:schemeClr val="tx1"/>
                </a:solidFill>
              </a:rPr>
              <a:t>Poelifinario</a:t>
            </a:r>
            <a:endParaRPr lang="nl-NL" b="0" cap="non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z="3200" b="0" dirty="0" smtClean="0">
                <a:solidFill>
                  <a:schemeClr val="tx1"/>
                </a:solidFill>
              </a:rPr>
              <a:t>Cabaretprijs</a:t>
            </a:r>
            <a:endParaRPr lang="nl-NL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isometricOffAxis1Right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nl-NL" sz="5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poelifinario</a:t>
            </a:r>
            <a:endParaRPr lang="nl-NL" sz="5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NL" b="1" dirty="0" smtClean="0"/>
              <a:t>Poelifinario </a:t>
            </a:r>
            <a:r>
              <a:rPr lang="nl-NL" dirty="0" smtClean="0"/>
              <a:t>is een jaarlijkse </a:t>
            </a:r>
            <a:r>
              <a:rPr lang="nl-NL" dirty="0" smtClean="0">
                <a:solidFill>
                  <a:schemeClr val="accent1"/>
                </a:solidFill>
              </a:rPr>
              <a:t>cabaretprijs</a:t>
            </a:r>
          </a:p>
          <a:p>
            <a:r>
              <a:rPr lang="nl-NL" dirty="0" smtClean="0"/>
              <a:t>bedoeld voor het meest indrukwekkende cabaretprogramma van het seizoen.</a:t>
            </a:r>
          </a:p>
          <a:p>
            <a:r>
              <a:rPr lang="nl-NL" dirty="0" smtClean="0"/>
              <a:t>De prijs is genoemd naar de fictieve tropische vogel ‘</a:t>
            </a:r>
            <a:r>
              <a:rPr lang="nl-NL" dirty="0" err="1" smtClean="0">
                <a:solidFill>
                  <a:schemeClr val="accent1"/>
                </a:solidFill>
              </a:rPr>
              <a:t>poelifinario</a:t>
            </a:r>
            <a:r>
              <a:rPr lang="nl-NL" dirty="0" smtClean="0"/>
              <a:t>’ die werd bedacht door </a:t>
            </a:r>
            <a:r>
              <a:rPr lang="nl-NL" dirty="0" smtClean="0">
                <a:solidFill>
                  <a:schemeClr val="accent1"/>
                </a:solidFill>
              </a:rPr>
              <a:t>Toon</a:t>
            </a:r>
            <a:r>
              <a:rPr lang="nl-NL" dirty="0" smtClean="0"/>
              <a:t> </a:t>
            </a:r>
            <a:r>
              <a:rPr lang="nl-NL" dirty="0" smtClean="0">
                <a:solidFill>
                  <a:schemeClr val="accent1"/>
                </a:solidFill>
              </a:rPr>
              <a:t>Hermans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pic>
        <p:nvPicPr>
          <p:cNvPr id="1026" name="Picture 2" descr="http://www.50plusser.nl/pictures/22-890-2212061111-ToonHerman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90818"/>
            <a:ext cx="3816424" cy="2862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832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Winnaars </a:t>
            </a:r>
            <a:endParaRPr lang="nl-NL" dirty="0"/>
          </a:p>
        </p:txBody>
      </p:sp>
      <p:graphicFrame>
        <p:nvGraphicFramePr>
          <p:cNvPr id="9" name="Tijdelijke aanduiding voor inhoud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5764499"/>
              </p:ext>
            </p:extLst>
          </p:nvPr>
        </p:nvGraphicFramePr>
        <p:xfrm>
          <a:off x="457200" y="1705292"/>
          <a:ext cx="6016752" cy="40233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22010"/>
                <a:gridCol w="2423526"/>
                <a:gridCol w="2871216"/>
              </a:tblGrid>
              <a:tr h="0"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Jaar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Cabaretier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dirty="0">
                          <a:solidFill>
                            <a:schemeClr val="bg1"/>
                          </a:solidFill>
                        </a:rPr>
                        <a:t>Programma</a:t>
                      </a:r>
                      <a:endParaRPr lang="nl-NL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 dirty="0"/>
                        <a:t>2003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Marc-Marie Huijbregts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M. M. Huijbregts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 dirty="0"/>
                        <a:t>2004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NUHR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Over de Top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2005</a:t>
                      </a:r>
                      <a:endParaRPr lang="nl-NL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Kommil Foo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Spaak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2006</a:t>
                      </a:r>
                      <a:endParaRPr lang="nl-NL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Theo Maassen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Tegen beter weten in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2007</a:t>
                      </a:r>
                      <a:endParaRPr lang="nl-NL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Kees Torn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Dood en verderf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2008</a:t>
                      </a:r>
                      <a:endParaRPr lang="nl-NL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Maarten van Roozendaal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Het Wilde Westen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2009</a:t>
                      </a:r>
                      <a:endParaRPr lang="nl-NL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Wim Helsen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Het Uur van de Prutser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2010</a:t>
                      </a:r>
                      <a:endParaRPr lang="nl-NL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Claudia de Breij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Hete Vrede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2011</a:t>
                      </a:r>
                      <a:endParaRPr lang="nl-NL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Hans Sibbel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Branding (pimped)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2012</a:t>
                      </a:r>
                      <a:endParaRPr lang="nl-NL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Richard Groenendijk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Alle dagen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2013</a:t>
                      </a:r>
                      <a:endParaRPr lang="nl-NL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Wim Helsen</a:t>
                      </a:r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Spijtig, spijtig, spijtig</a:t>
                      </a:r>
                      <a:endParaRPr lang="nl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vervloed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Kantoor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</TotalTime>
  <Words>113</Words>
  <Application>Microsoft Office PowerPoint</Application>
  <PresentationFormat>Diavoorstelling (4:3)</PresentationFormat>
  <Paragraphs>45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Calibri</vt:lpstr>
      <vt:lpstr>Cambria</vt:lpstr>
      <vt:lpstr>Wingdings</vt:lpstr>
      <vt:lpstr>Wingdings 2</vt:lpstr>
      <vt:lpstr>Oriel</vt:lpstr>
      <vt:lpstr>Poelifinario</vt:lpstr>
      <vt:lpstr>poelifinario</vt:lpstr>
      <vt:lpstr>Winnaars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poelifinario</dc:title>
  <dc:creator>SMILES Opleidingen</dc:creator>
  <dc:description>poelifinario</dc:description>
  <cp:lastModifiedBy>vanbuurt ICT</cp:lastModifiedBy>
  <cp:revision>8</cp:revision>
  <dcterms:created xsi:type="dcterms:W3CDTF">2011-03-21T15:27:27Z</dcterms:created>
  <dcterms:modified xsi:type="dcterms:W3CDTF">2014-07-12T14:21:23Z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poelifinario</vt:lpwstr>
  </property>
  <property fmtid="{D5CDD505-2E9C-101B-9397-08002B2CF9AE}" pid="3" name="SlideDescription">
    <vt:lpwstr>poelifinario</vt:lpwstr>
  </property>
</Properties>
</file>