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137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2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76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30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5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5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7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45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1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3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5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5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6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Schaatsen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Nederlanders op hun best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/>
              <a:t>Langebaanschaatsen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Afstanden voor sprinters: 500 en 1000 meter </a:t>
            </a:r>
          </a:p>
          <a:p>
            <a:r>
              <a:rPr lang="nl-NL" sz="2000" dirty="0"/>
              <a:t>Afstanden voor allrounders: 500, 1500, 5.000 en 10.000 meter</a:t>
            </a:r>
          </a:p>
          <a:p>
            <a:r>
              <a:rPr lang="nl-NL" sz="2000" dirty="0"/>
              <a:t>Baan van 400 meter </a:t>
            </a:r>
            <a:r>
              <a:rPr lang="nl-NL" sz="2000" dirty="0" smtClean="0"/>
              <a:t>lengte</a:t>
            </a:r>
            <a:endParaRPr lang="nl-NL" sz="2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0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/>
              <a:t>Ploegenachtervolging</a:t>
            </a:r>
            <a:endParaRPr lang="nl-NL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Een relatief nieuw discipline in het langebaanschaatsen is de ploegenachtervolging. </a:t>
            </a:r>
          </a:p>
          <a:p>
            <a:r>
              <a:rPr lang="nl-NL" sz="2000" dirty="0"/>
              <a:t>Twee ploegen van 3 of 4 mensen rijden een aantal ronden tegen elkaar. </a:t>
            </a:r>
          </a:p>
          <a:p>
            <a:r>
              <a:rPr lang="nl-NL" sz="2000" dirty="0"/>
              <a:t>De finishtijd van de derde rijder is bepalend en de snelste tijd wint</a:t>
            </a:r>
            <a:r>
              <a:rPr lang="nl-NL" sz="2000" dirty="0" smtClean="0"/>
              <a:t>.</a:t>
            </a:r>
            <a:endParaRPr lang="nl-NL" sz="20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9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/>
              <a:t>Klassement allround</a:t>
            </a:r>
            <a:endParaRPr lang="nl-NL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Het klassement wordt opgemaakt aan de hand van de </a:t>
            </a:r>
            <a:r>
              <a:rPr lang="nl-NL" sz="2000" b="1" dirty="0"/>
              <a:t>verreden afstanden </a:t>
            </a:r>
          </a:p>
          <a:p>
            <a:r>
              <a:rPr lang="nl-NL" sz="2000" dirty="0"/>
              <a:t>De </a:t>
            </a:r>
            <a:r>
              <a:rPr lang="nl-NL" sz="2000" i="1" dirty="0"/>
              <a:t>langere</a:t>
            </a:r>
            <a:r>
              <a:rPr lang="nl-NL" sz="2000" dirty="0"/>
              <a:t> afstanden worden hiervoor omgerekend naar tijd per </a:t>
            </a:r>
            <a:r>
              <a:rPr lang="nl-NL" sz="2000" i="1" u="sng" dirty="0"/>
              <a:t>500</a:t>
            </a:r>
            <a:r>
              <a:rPr lang="nl-NL" sz="2000" u="sng" dirty="0"/>
              <a:t> meter </a:t>
            </a:r>
            <a:r>
              <a:rPr lang="nl-NL" sz="2000" dirty="0"/>
              <a:t>(in duizendsten) en daarna opgeteld</a:t>
            </a:r>
          </a:p>
          <a:p>
            <a:r>
              <a:rPr lang="nl-NL" sz="2000" dirty="0"/>
              <a:t>De </a:t>
            </a:r>
            <a:r>
              <a:rPr lang="nl-NL" sz="2000" i="1" u="sng" dirty="0"/>
              <a:t>1500</a:t>
            </a:r>
            <a:r>
              <a:rPr lang="nl-NL" sz="2000" dirty="0"/>
              <a:t> meter wordt dus gedeeld door </a:t>
            </a:r>
            <a:r>
              <a:rPr lang="nl-NL" sz="2000" b="1" i="1" dirty="0"/>
              <a:t>3</a:t>
            </a:r>
            <a:r>
              <a:rPr lang="nl-NL" sz="2000" dirty="0"/>
              <a:t>, de 5000 meter door </a:t>
            </a:r>
            <a:r>
              <a:rPr lang="nl-NL" sz="2000" b="1" i="1" dirty="0"/>
              <a:t>10</a:t>
            </a:r>
            <a:r>
              <a:rPr lang="nl-NL" sz="2000" dirty="0"/>
              <a:t> en de 10 kilometer door </a:t>
            </a:r>
            <a:r>
              <a:rPr lang="nl-NL" sz="2000" b="1" i="1" dirty="0" smtClean="0"/>
              <a:t>20</a:t>
            </a:r>
            <a:endParaRPr lang="nl-NL" sz="2000" b="1" i="1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84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19150"/>
            <a:ext cx="3810000" cy="52197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50000"/>
            <a:ext cx="10058400" cy="565785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00" y="2462175"/>
            <a:ext cx="3810000" cy="25336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0" y="1974000"/>
            <a:ext cx="6858000" cy="3810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50" y="2821687"/>
            <a:ext cx="3619500" cy="27146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8" y="2719656"/>
            <a:ext cx="5693664" cy="321868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50" y="2129500"/>
            <a:ext cx="8267700" cy="4699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00" y="2724000"/>
            <a:ext cx="5715000" cy="3810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72" y="3169656"/>
            <a:ext cx="5705856" cy="321868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25" y="1393506"/>
            <a:ext cx="5238750" cy="3019425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Onze Kampioenen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6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ijdelijke aanduiding voor inhoud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12035816"/>
              </p:ext>
            </p:extLst>
          </p:nvPr>
        </p:nvGraphicFramePr>
        <p:xfrm>
          <a:off x="1779749" y="444661"/>
          <a:ext cx="6411976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994"/>
                <a:gridCol w="1602994"/>
                <a:gridCol w="1602994"/>
                <a:gridCol w="1602994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Afstand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b="0" u="none" strike="noStrike" dirty="0">
                          <a:effectLst/>
                        </a:rPr>
                        <a:t>Tijd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Datum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Baan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500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34,25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17 november 2013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1.06,96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29 januari 2012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Calgary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1500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1.42,28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15 november 2013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3000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3.39,46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6 maart 2013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Calgary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5000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6.03,32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17 november 2007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Calgary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10.000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12.41,69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10 maart 2007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Vrouwen senioren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500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37,06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27 januari 2013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1.13,33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17 november 2013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1500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1.52,08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16 november 2013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3000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3.55,98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16 november 2007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Calgary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5000 meter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6.49,22</a:t>
                      </a:r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23 februari 2002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Salt Lake City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10.000 meter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14.39,22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17 maart 1997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Calgary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91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242</TotalTime>
  <Words>228</Words>
  <Application>Microsoft Office PowerPoint</Application>
  <PresentationFormat>Breedbeeld</PresentationFormat>
  <Paragraphs>68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Schaatsen</vt:lpstr>
      <vt:lpstr>Langebaanschaatsen</vt:lpstr>
      <vt:lpstr>Ploegenachtervolging</vt:lpstr>
      <vt:lpstr>Klassement allround</vt:lpstr>
      <vt:lpstr>Onze Kampioenen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Schaatsen</dc:title>
  <dc:creator>vanbuurt ICT</dc:creator>
  <cp:lastModifiedBy>vanbuurt ICT</cp:lastModifiedBy>
  <cp:revision>8</cp:revision>
  <dcterms:created xsi:type="dcterms:W3CDTF">2014-06-21T10:53:35Z</dcterms:created>
  <dcterms:modified xsi:type="dcterms:W3CDTF">2014-06-21T15:49:30Z</dcterms:modified>
</cp:coreProperties>
</file>