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5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2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76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30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55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03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52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75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45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11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032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15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52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5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0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6D85BA-4DE8-4F9E-9F4F-7586718162CD}" type="datetimeFigureOut">
              <a:rPr lang="nl-NL" smtClean="0"/>
              <a:t>21-6-2014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0A53AD-FD87-496A-9A26-B792F8A77B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66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Schaatsen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Nederlanders op hun best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Langebaanschaatsen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Afstanden voor sprinters: 500 en 1000 meter </a:t>
            </a:r>
          </a:p>
          <a:p>
            <a:r>
              <a:rPr lang="nl-NL" dirty="0"/>
              <a:t>Afstanden voor allrounders: 500, 1500, 5.000 en 10.000 meter</a:t>
            </a:r>
          </a:p>
          <a:p>
            <a:r>
              <a:rPr lang="nl-NL" dirty="0"/>
              <a:t>Baan van 400 meter </a:t>
            </a:r>
            <a:r>
              <a:rPr lang="nl-NL" dirty="0" smtClean="0"/>
              <a:t>lengte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09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Ploegenachtervolging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Een relatief nieuw discipline in het langebaanschaatsen is de ploegenachtervolging. </a:t>
            </a:r>
          </a:p>
          <a:p>
            <a:r>
              <a:rPr lang="nl-NL" dirty="0"/>
              <a:t>Twee ploegen van 3 of 4 mensen rijden een aantal ronden tegen elkaar. </a:t>
            </a:r>
          </a:p>
          <a:p>
            <a:r>
              <a:rPr lang="nl-NL" dirty="0"/>
              <a:t>De finishtijd van de derde rijder is bepalend en de snelste tijd wint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96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Klassement allround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Het klassement wordt opgemaakt aan de hand van de </a:t>
            </a:r>
            <a:r>
              <a:rPr lang="nl-NL" b="1" dirty="0"/>
              <a:t>verreden afstanden </a:t>
            </a:r>
          </a:p>
          <a:p>
            <a:r>
              <a:rPr lang="nl-NL" dirty="0"/>
              <a:t>De </a:t>
            </a:r>
            <a:r>
              <a:rPr lang="nl-NL" i="1" dirty="0"/>
              <a:t>langere</a:t>
            </a:r>
            <a:r>
              <a:rPr lang="nl-NL" dirty="0"/>
              <a:t> afstanden worden hiervoor omgerekend naar tijd per </a:t>
            </a:r>
            <a:r>
              <a:rPr lang="nl-NL" i="1" u="sng" dirty="0"/>
              <a:t>500</a:t>
            </a:r>
            <a:r>
              <a:rPr lang="nl-NL" u="sng" dirty="0"/>
              <a:t> meter </a:t>
            </a:r>
            <a:r>
              <a:rPr lang="nl-NL" dirty="0"/>
              <a:t>(in duizendsten) en daarna opgeteld</a:t>
            </a:r>
          </a:p>
          <a:p>
            <a:r>
              <a:rPr lang="nl-NL" dirty="0"/>
              <a:t>De </a:t>
            </a:r>
            <a:r>
              <a:rPr lang="nl-NL" i="1" u="sng" dirty="0"/>
              <a:t>1500</a:t>
            </a:r>
            <a:r>
              <a:rPr lang="nl-NL" dirty="0"/>
              <a:t> meter wordt dus gedeeld door </a:t>
            </a:r>
            <a:r>
              <a:rPr lang="nl-NL" b="1" i="1" dirty="0"/>
              <a:t>3</a:t>
            </a:r>
            <a:r>
              <a:rPr lang="nl-NL" dirty="0"/>
              <a:t>, de 5000 meter door </a:t>
            </a:r>
            <a:r>
              <a:rPr lang="nl-NL" b="1" i="1" dirty="0"/>
              <a:t>10</a:t>
            </a:r>
            <a:r>
              <a:rPr lang="nl-NL" dirty="0"/>
              <a:t> en de 10 kilometer door </a:t>
            </a:r>
            <a:r>
              <a:rPr lang="nl-NL" b="1" i="1" dirty="0" smtClean="0"/>
              <a:t>20</a:t>
            </a:r>
            <a:endParaRPr lang="nl-NL" b="1" i="1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84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9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19150"/>
            <a:ext cx="3810000" cy="52197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50000"/>
            <a:ext cx="10058400" cy="565785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00" y="2462175"/>
            <a:ext cx="3810000" cy="25336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0" y="1974000"/>
            <a:ext cx="6858000" cy="38100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50" y="2821687"/>
            <a:ext cx="3619500" cy="27146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68" y="2719656"/>
            <a:ext cx="5693664" cy="321868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50" y="2129500"/>
            <a:ext cx="8267700" cy="46990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00" y="2724000"/>
            <a:ext cx="5715000" cy="38100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72" y="3169656"/>
            <a:ext cx="5705856" cy="321868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25" y="1393506"/>
            <a:ext cx="5238750" cy="3019425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Onze </a:t>
            </a:r>
            <a:r>
              <a:rPr lang="nl-NL" dirty="0" err="1" smtClean="0"/>
              <a:t>IKampioenen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68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Nationale records heren en dames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1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</TotalTime>
  <Words>129</Words>
  <Application>Microsoft Office PowerPoint</Application>
  <PresentationFormat>Breedbeeld</PresentationFormat>
  <Paragraphs>16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Schaatsen</vt:lpstr>
      <vt:lpstr>Langebaanschaatsen</vt:lpstr>
      <vt:lpstr>Ploegenachtervolging</vt:lpstr>
      <vt:lpstr>Klassement allround</vt:lpstr>
      <vt:lpstr>PowerPoint-presentatie</vt:lpstr>
      <vt:lpstr>Onze IKampioenen</vt:lpstr>
      <vt:lpstr>Nationale records heren en dames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Schaatsen</dc:title>
  <dc:creator>vanbuurt ICT</dc:creator>
  <cp:lastModifiedBy>vanbuurt ICT</cp:lastModifiedBy>
  <cp:revision>2</cp:revision>
  <dcterms:created xsi:type="dcterms:W3CDTF">2014-06-21T10:53:35Z</dcterms:created>
  <dcterms:modified xsi:type="dcterms:W3CDTF">2014-06-21T11:52:19Z</dcterms:modified>
</cp:coreProperties>
</file>