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6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werkblad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werkblad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Uren per dag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975308641975308E-2"/>
          <c:y val="0.13496913157533114"/>
          <c:w val="0.56165767473510253"/>
          <c:h val="0.65886029308369398"/>
        </c:manualLayout>
      </c:layout>
      <c:pie3D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uren per dag</c:v>
                </c:pt>
              </c:strCache>
            </c:strRef>
          </c:tx>
          <c:cat>
            <c:strRef>
              <c:f>Blad1!$A$2:$A$4</c:f>
              <c:strCache>
                <c:ptCount val="3"/>
                <c:pt idx="0">
                  <c:v>Werk/school en huishouding</c:v>
                </c:pt>
                <c:pt idx="1">
                  <c:v>Slapen</c:v>
                </c:pt>
                <c:pt idx="2">
                  <c:v>Vrije tijd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8</c:v>
                </c:pt>
                <c:pt idx="1">
                  <c:v>11</c:v>
                </c:pt>
                <c:pt idx="2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2955890930300384"/>
          <c:y val="0.33171992720809096"/>
          <c:w val="0.36118183143773697"/>
          <c:h val="0.27697371685282685"/>
        </c:manualLayout>
      </c:layout>
      <c:overlay val="0"/>
      <c:txPr>
        <a:bodyPr/>
        <a:lstStyle/>
        <a:p>
          <a:pPr>
            <a:defRPr sz="1400"/>
          </a:pPr>
          <a:endParaRPr lang="nl-NL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Tijdsbesteding in minuten per dag, gemiddeld</c:v>
                </c:pt>
              </c:strCache>
            </c:strRef>
          </c:tx>
          <c:invertIfNegative val="0"/>
          <c:cat>
            <c:strRef>
              <c:f>Blad1!$A$2:$A$12</c:f>
              <c:strCache>
                <c:ptCount val="10"/>
                <c:pt idx="0">
                  <c:v>Bezoek kerk, moskee</c:v>
                </c:pt>
                <c:pt idx="1">
                  <c:v>Wandelen, fietsen</c:v>
                </c:pt>
                <c:pt idx="2">
                  <c:v>Lezen</c:v>
                </c:pt>
                <c:pt idx="3">
                  <c:v>Bezoek theater, wedstrijd ed</c:v>
                </c:pt>
                <c:pt idx="4">
                  <c:v>Niets doen</c:v>
                </c:pt>
                <c:pt idx="5">
                  <c:v>Sport</c:v>
                </c:pt>
                <c:pt idx="6">
                  <c:v>Spelletjes spelen</c:v>
                </c:pt>
                <c:pt idx="7">
                  <c:v>Bezoek restaurant, cafe, disco</c:v>
                </c:pt>
                <c:pt idx="8">
                  <c:v>Contact met anderen</c:v>
                </c:pt>
                <c:pt idx="9">
                  <c:v>Televisie, video, radio</c:v>
                </c:pt>
              </c:strCache>
            </c:strRef>
          </c:cat>
          <c:val>
            <c:numRef>
              <c:f>Blad1!$B$2:$B$12</c:f>
              <c:numCache>
                <c:formatCode>General</c:formatCode>
                <c:ptCount val="11"/>
                <c:pt idx="0">
                  <c:v>5</c:v>
                </c:pt>
                <c:pt idx="1">
                  <c:v>7</c:v>
                </c:pt>
                <c:pt idx="2">
                  <c:v>12</c:v>
                </c:pt>
                <c:pt idx="3">
                  <c:v>12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90</c:v>
                </c:pt>
                <c:pt idx="9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137970816"/>
        <c:axId val="137972352"/>
        <c:axId val="0"/>
      </c:bar3DChart>
      <c:catAx>
        <c:axId val="13797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37972352"/>
        <c:crosses val="autoZero"/>
        <c:auto val="1"/>
        <c:lblAlgn val="ctr"/>
        <c:lblOffset val="100"/>
        <c:noMultiLvlLbl val="0"/>
      </c:catAx>
      <c:valAx>
        <c:axId val="13797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797081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b="1"/>
          </a:pPr>
          <a:endParaRPr lang="nl-NL"/>
        </a:p>
      </c:txPr>
    </c:legend>
    <c:plotVisOnly val="1"/>
    <c:dispBlanksAs val="gap"/>
    <c:showDLblsOverMax val="0"/>
  </c:chart>
  <c:spPr>
    <a:solidFill>
      <a:schemeClr val="accent5">
        <a:lumMod val="40000"/>
        <a:lumOff val="60000"/>
      </a:schemeClr>
    </a:solidFill>
  </c:spPr>
  <c:txPr>
    <a:bodyPr/>
    <a:lstStyle/>
    <a:p>
      <a:pPr>
        <a:defRPr sz="1800">
          <a:latin typeface="Candara" pitchFamily="34" charset="0"/>
        </a:defRPr>
      </a:pPr>
      <a:endParaRPr lang="nl-NL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8451-4BDF-4A84-855F-645E8B9B2F71}" type="datetimeFigureOut">
              <a:rPr lang="nl-NL" smtClean="0"/>
              <a:t>10-6-2012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1D59-A90B-4AFB-B106-7AB3ADE4CC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42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AAD-B6D5-43C3-A559-0B768174AFCA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14-5-2011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Mijn naam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24DAAD-B6D5-43C3-A559-0B768174AFCA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3" y="372862"/>
            <a:ext cx="1085039" cy="10850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27584" y="4725144"/>
            <a:ext cx="6172200" cy="1371600"/>
          </a:xfrm>
        </p:spPr>
        <p:txBody>
          <a:bodyPr/>
          <a:lstStyle/>
          <a:p>
            <a:r>
              <a:rPr lang="nl-NL" dirty="0" smtClean="0"/>
              <a:t>Wat doe jij als je vrij bent?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3212976"/>
            <a:ext cx="7344816" cy="108012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nl-NL" sz="4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Vrije tijd</a:t>
            </a:r>
            <a:endParaRPr lang="nl-NL" sz="48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6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Top 5 jongeren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dirty="0" smtClean="0"/>
              <a:t>TV kijken</a:t>
            </a:r>
          </a:p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dirty="0" smtClean="0"/>
              <a:t>Shoppen</a:t>
            </a:r>
          </a:p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dirty="0" smtClean="0"/>
              <a:t>Computerspel</a:t>
            </a:r>
          </a:p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dirty="0" smtClean="0"/>
              <a:t>Buiten rondhangen</a:t>
            </a:r>
          </a:p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dirty="0" smtClean="0"/>
              <a:t>Iets gaan drinken</a:t>
            </a:r>
            <a:endParaRPr lang="nl-NL" dirty="0"/>
          </a:p>
          <a:p>
            <a:endParaRPr lang="nl-NL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44824"/>
            <a:ext cx="3672408" cy="3672408"/>
          </a:xfrm>
        </p:spPr>
      </p:pic>
    </p:spTree>
    <p:extLst>
      <p:ext uri="{BB962C8B-B14F-4D97-AF65-F5344CB8AC3E}">
        <p14:creationId xmlns:p14="http://schemas.microsoft.com/office/powerpoint/2010/main" val="15098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Dagindeling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45220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638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Invulling </a:t>
            </a:r>
            <a:r>
              <a:rPr lang="nl-NL" sz="2800" dirty="0" smtClean="0"/>
              <a:t>vrije tijd</a:t>
            </a:r>
            <a:endParaRPr lang="nl-NL" sz="2800" dirty="0"/>
          </a:p>
        </p:txBody>
      </p:sp>
      <p:graphicFrame>
        <p:nvGraphicFramePr>
          <p:cNvPr id="9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312679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3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Internettijd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167176"/>
              </p:ext>
            </p:extLst>
          </p:nvPr>
        </p:nvGraphicFramePr>
        <p:xfrm>
          <a:off x="1187624" y="2204864"/>
          <a:ext cx="6707088" cy="356178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05975"/>
                <a:gridCol w="2001113"/>
              </a:tblGrid>
              <a:tr h="445223">
                <a:tc gridSpan="2"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Tijdsbesteding</a:t>
                      </a:r>
                      <a:r>
                        <a:rPr lang="nl-NL" baseline="0" dirty="0" smtClean="0"/>
                        <a:t> jongeren 12-24 jaar </a:t>
                      </a:r>
                      <a:r>
                        <a:rPr lang="nl-NL" baseline="0" dirty="0" smtClean="0"/>
                        <a:t>(minuten per dag)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r>
                        <a:rPr lang="nl-NL" dirty="0" smtClean="0"/>
                        <a:t>E-mailen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36</a:t>
                      </a:r>
                      <a:endParaRPr lang="nl-NL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r>
                        <a:rPr lang="nl-NL" dirty="0" smtClean="0"/>
                        <a:t>Surfen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Social</a:t>
                      </a:r>
                      <a:r>
                        <a:rPr lang="nl-NL" dirty="0" smtClean="0"/>
                        <a:t> media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r>
                        <a:rPr lang="nl-NL" dirty="0" smtClean="0"/>
                        <a:t>Gamen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r>
                        <a:rPr lang="nl-NL" dirty="0" smtClean="0"/>
                        <a:t>Radio luisteren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r>
                        <a:rPr lang="nl-NL" dirty="0" smtClean="0"/>
                        <a:t>Tv/video kijken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r>
                        <a:rPr lang="nl-NL" dirty="0" smtClean="0"/>
                        <a:t>Krant lezen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42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r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r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379</TotalTime>
  <Words>57</Words>
  <Application>Microsoft Office PowerPoint</Application>
  <PresentationFormat>Diavoorstelling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Apotheker</vt:lpstr>
      <vt:lpstr>Vrije tijd</vt:lpstr>
      <vt:lpstr>Top 5 jongeren</vt:lpstr>
      <vt:lpstr>Dagindeling</vt:lpstr>
      <vt:lpstr>Invulling vrije tijd</vt:lpstr>
      <vt:lpstr>Internettijd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Toerisme in Nederland</dc:title>
  <dc:creator>Hans</dc:creator>
  <cp:lastModifiedBy>Hans</cp:lastModifiedBy>
  <cp:revision>14</cp:revision>
  <dcterms:created xsi:type="dcterms:W3CDTF">2011-05-14T07:49:46Z</dcterms:created>
  <dcterms:modified xsi:type="dcterms:W3CDTF">2012-06-10T11:07:01Z</dcterms:modified>
</cp:coreProperties>
</file>