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343E-57BD-4DAA-A0C8-28A7700A9232}" type="datetimeFigureOut">
              <a:rPr lang="nl-NL" smtClean="0"/>
              <a:t>20-1-2016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8A68-6D39-4CDB-8AC1-268B917D700A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lle\Desktop\School\Skills\wood-pattern-ground-parquet-flo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4179088" cy="2786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jelle\Desktop\School\Skills\Country-roa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922" y="0"/>
            <a:ext cx="4813078" cy="314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jelle\Desktop\School\Skills\typeface-aria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57496"/>
            <a:ext cx="4071934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mosaicartsupply.com/wp-content/uploads/2015/07/mosaic-glass-a81s-6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4000512"/>
            <a:ext cx="2857488" cy="2857488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715017"/>
            <a:ext cx="6195998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jelle olthof</dc:creator>
  <cp:lastModifiedBy>jelle olthof</cp:lastModifiedBy>
  <cp:revision>2</cp:revision>
  <dcterms:created xsi:type="dcterms:W3CDTF">2016-01-20T20:24:01Z</dcterms:created>
  <dcterms:modified xsi:type="dcterms:W3CDTF">2016-01-20T20:37:08Z</dcterms:modified>
</cp:coreProperties>
</file>