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1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925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356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11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0047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077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40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0989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62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407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41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5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79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39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78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12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745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0FA1EC-04EF-4DD7-AD1A-CA8CCA6F99B6}" type="datetimeFigureOut">
              <a:rPr lang="nl-NL" smtClean="0"/>
              <a:t>17-9-2015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73C343-00CA-4813-AFCA-63BADE7204F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247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36937" y="657224"/>
            <a:ext cx="8001000" cy="2971801"/>
          </a:xfr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/>
          <a:lstStyle/>
          <a:p>
            <a:r>
              <a:rPr lang="nl-NL" dirty="0" smtClean="0"/>
              <a:t>Windows Vista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bg1"/>
                </a:solidFill>
              </a:rPr>
              <a:t>Gemaakt door Jelle Olthof </a:t>
            </a:r>
          </a:p>
          <a:p>
            <a:r>
              <a:rPr lang="nl-NL" dirty="0" smtClean="0">
                <a:solidFill>
                  <a:schemeClr val="bg1"/>
                </a:solidFill>
              </a:rPr>
              <a:t>PICT-4v1b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8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worldchampionsofsurfing.com/wp-content/uploads/2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84" y="75241"/>
            <a:ext cx="3845225" cy="230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7584" y="2321982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Uitgebracht: 28 april 2009 door Microsoft Windows.</a:t>
            </a:r>
          </a:p>
          <a:p>
            <a:pPr marL="0" indent="0">
              <a:buNone/>
            </a:pPr>
            <a:r>
              <a:rPr lang="nl-NL" dirty="0" smtClean="0"/>
              <a:t>Lang uitgesteld, begin 2002 eerste aankondiging.</a:t>
            </a:r>
          </a:p>
          <a:p>
            <a:pPr marL="0" indent="0">
              <a:buNone/>
            </a:pPr>
            <a:r>
              <a:rPr lang="nl-NL" dirty="0" smtClean="0"/>
              <a:t>2001 Is het begonnen.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geschiedenis</a:t>
            </a:r>
            <a:endParaRPr lang="nl-NL" dirty="0"/>
          </a:p>
        </p:txBody>
      </p:sp>
      <p:pic>
        <p:nvPicPr>
          <p:cNvPr id="1026" name="Picture 2" descr="http://vashanth.com/wp-content/uploads/2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46" y="56498"/>
            <a:ext cx="3716215" cy="232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static.politifact.com.s3.amazonaws.com/politifact%2Fphotos%2F2009_pi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31" y="75241"/>
            <a:ext cx="3641177" cy="230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6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werking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Het werkt;</a:t>
            </a:r>
          </a:p>
          <a:p>
            <a:pPr marL="0" indent="0">
              <a:buNone/>
            </a:pPr>
            <a:r>
              <a:rPr lang="nl-NL" dirty="0" smtClean="0"/>
              <a:t>Veel fouten;</a:t>
            </a:r>
          </a:p>
          <a:p>
            <a:pPr marL="0" indent="0">
              <a:buNone/>
            </a:pPr>
            <a:r>
              <a:rPr lang="nl-NL" dirty="0" smtClean="0"/>
              <a:t>Windows NT 6.0</a:t>
            </a:r>
            <a:endParaRPr lang="nl-NL" dirty="0"/>
          </a:p>
        </p:txBody>
      </p:sp>
      <p:pic>
        <p:nvPicPr>
          <p:cNvPr id="2050" name="Picture 2" descr="https://1850.nl/~/media/1850/Rightblocks/Werking-0909-1850.ashx?mw=2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390" y="336460"/>
            <a:ext cx="19050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71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specificaties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32-bit of 64-bit processor;</a:t>
            </a:r>
          </a:p>
          <a:p>
            <a:pPr marL="0" indent="0">
              <a:buNone/>
            </a:pPr>
            <a:r>
              <a:rPr lang="nl-NL" dirty="0" smtClean="0"/>
              <a:t>32 MB RAM;</a:t>
            </a:r>
          </a:p>
          <a:p>
            <a:pPr marL="0" indent="0">
              <a:buNone/>
            </a:pPr>
            <a:r>
              <a:rPr lang="nl-NL" dirty="0" smtClean="0"/>
              <a:t>DirectX 9-class Grafische kaart;</a:t>
            </a:r>
          </a:p>
          <a:p>
            <a:pPr marL="0" indent="0">
              <a:buNone/>
            </a:pPr>
            <a:r>
              <a:rPr lang="nl-NL" dirty="0" smtClean="0"/>
              <a:t>20GB harde schijf ruimte (15 GB moet vrij zijn);</a:t>
            </a:r>
          </a:p>
          <a:p>
            <a:pPr marL="0" indent="0">
              <a:buNone/>
            </a:pPr>
            <a:r>
              <a:rPr lang="nl-NL" dirty="0" smtClean="0"/>
              <a:t>Intern of externe DVD schijf.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0326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GUI</a:t>
            </a:r>
            <a:endParaRPr lang="nl-NL" dirty="0"/>
          </a:p>
        </p:txBody>
      </p:sp>
      <p:pic>
        <p:nvPicPr>
          <p:cNvPr id="3074" name="Picture 2" descr="http://img.brothersoft.com/screenshots/softimage/g/gshellpack_for_vista-275659-125074536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839" y="815450"/>
            <a:ext cx="6595908" cy="5276727"/>
          </a:xfrm>
          <a:prstGeom prst="rect">
            <a:avLst/>
          </a:prstGeom>
          <a:noFill/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Het ziet er ‘redelijk’ uit vergeleken</a:t>
            </a:r>
          </a:p>
          <a:p>
            <a:r>
              <a:rPr lang="nl-NL" dirty="0" smtClean="0"/>
              <a:t>met Windows 10.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6654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Ontwikkeling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Opgevolgd door Windows 7;</a:t>
            </a:r>
          </a:p>
          <a:p>
            <a:r>
              <a:rPr lang="nl-NL" dirty="0" smtClean="0"/>
              <a:t>2006 voor bedrijven;</a:t>
            </a:r>
          </a:p>
          <a:p>
            <a:r>
              <a:rPr lang="nl-NL" dirty="0" smtClean="0"/>
              <a:t>2007 voor consumenten.</a:t>
            </a:r>
          </a:p>
        </p:txBody>
      </p:sp>
      <p:pic>
        <p:nvPicPr>
          <p:cNvPr id="4100" name="Picture 4" descr="Persoonlijke ontwikkeling werknem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197" y="1025117"/>
            <a:ext cx="7163086" cy="458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01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288</TotalTime>
  <Words>101</Words>
  <Application>Microsoft Office PowerPoint</Application>
  <PresentationFormat>Breedbeeld</PresentationFormat>
  <Paragraphs>26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Segment</vt:lpstr>
      <vt:lpstr>Windows Vista</vt:lpstr>
      <vt:lpstr>De geschiedenis</vt:lpstr>
      <vt:lpstr>DE werking</vt:lpstr>
      <vt:lpstr>specificaties</vt:lpstr>
      <vt:lpstr>GUI</vt:lpstr>
      <vt:lpstr>Ontwikkeling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Vista</dc:title>
  <dc:creator>Gebruiker</dc:creator>
  <cp:lastModifiedBy>Gebruiker</cp:lastModifiedBy>
  <cp:revision>14</cp:revision>
  <dcterms:created xsi:type="dcterms:W3CDTF">2015-09-11T11:11:04Z</dcterms:created>
  <dcterms:modified xsi:type="dcterms:W3CDTF">2015-09-17T10:59:32Z</dcterms:modified>
</cp:coreProperties>
</file>