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4742E-5A4D-4FC9-9AE5-366FA040F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McDonald’s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BF44AC-5ED2-41DC-9825-23B4B357B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Gemaakt door Jelle Olthof</a:t>
            </a:r>
          </a:p>
        </p:txBody>
      </p:sp>
    </p:spTree>
    <p:extLst>
      <p:ext uri="{BB962C8B-B14F-4D97-AF65-F5344CB8AC3E}">
        <p14:creationId xmlns:p14="http://schemas.microsoft.com/office/powerpoint/2010/main" val="152310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DFA3E-F388-412F-8FCA-1381D023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40982A-697C-42FF-9E5D-EBA576B6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Inleiding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714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516F8-0A3F-437A-BAED-D0FE21C7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79EBFD-282F-4B8A-A9C5-430A6F14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18553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7</Words>
  <Application>Microsoft Office PowerPoint</Application>
  <PresentationFormat>Breedbeeld</PresentationFormat>
  <Paragraphs>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Rockwell</vt:lpstr>
      <vt:lpstr>Galerie</vt:lpstr>
      <vt:lpstr>McDonald’s</vt:lpstr>
      <vt:lpstr>Inhoudsopgave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McDonald’s</dc:title>
  <dc:creator>Student Jelle Olthof</dc:creator>
  <cp:lastModifiedBy>Student Jelle Olthof</cp:lastModifiedBy>
  <cp:revision>1</cp:revision>
  <dcterms:created xsi:type="dcterms:W3CDTF">2018-10-30T13:00:16Z</dcterms:created>
  <dcterms:modified xsi:type="dcterms:W3CDTF">2018-10-30T13:08:40Z</dcterms:modified>
</cp:coreProperties>
</file>