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9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33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5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5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7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l-NL" smtClean="0"/>
              <a:t>Klik om de modelstijlen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1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6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39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1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5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92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9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8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13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7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5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Project 3: Pitchen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 smtClean="0"/>
              <a:t>Gemaakt door: Gerben Hoenderdos en Jelle Olthof</a:t>
            </a:r>
          </a:p>
          <a:p>
            <a:r>
              <a:rPr lang="nl-NL" dirty="0" smtClean="0"/>
              <a:t>PICT-4v1b</a:t>
            </a:r>
          </a:p>
          <a:p>
            <a:r>
              <a:rPr lang="nl-NL" dirty="0" smtClean="0"/>
              <a:t>Opdrachtgever: Rob Sieljes</a:t>
            </a:r>
          </a:p>
          <a:p>
            <a:r>
              <a:rPr lang="nl-NL" dirty="0" smtClean="0"/>
              <a:t>iCars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99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Inhoud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nl-NL" dirty="0" smtClean="0"/>
              <a:t>Inleiding</a:t>
            </a:r>
            <a:endParaRPr lang="nl-NL" dirty="0"/>
          </a:p>
          <a:p>
            <a:pPr>
              <a:buFont typeface="Wingdings" panose="05000000000000000000" pitchFamily="2" charset="2"/>
              <a:buChar char="q"/>
            </a:pPr>
            <a:r>
              <a:rPr lang="nl-NL" dirty="0" smtClean="0"/>
              <a:t>Schets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 smtClean="0"/>
              <a:t>Moodboard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 smtClean="0"/>
              <a:t>Wireframe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 smtClean="0"/>
              <a:t>Mockup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nl-NL" dirty="0" smtClean="0"/>
              <a:t>Afsluiting</a:t>
            </a:r>
          </a:p>
          <a:p>
            <a:pPr>
              <a:buFont typeface="Wingdings" panose="05000000000000000000" pitchFamily="2" charset="2"/>
              <a:buChar char="q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909193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Inleiding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Wie zijn wij?</a:t>
            </a:r>
          </a:p>
          <a:p>
            <a:r>
              <a:rPr lang="nl-NL" dirty="0" smtClean="0"/>
              <a:t>Waar werken wij voor?</a:t>
            </a:r>
          </a:p>
          <a:p>
            <a:r>
              <a:rPr lang="nl-NL" dirty="0" smtClean="0"/>
              <a:t>Wat doen wij?</a:t>
            </a:r>
          </a:p>
        </p:txBody>
      </p:sp>
    </p:spTree>
    <p:extLst>
      <p:ext uri="{BB962C8B-B14F-4D97-AF65-F5344CB8AC3E}">
        <p14:creationId xmlns:p14="http://schemas.microsoft.com/office/powerpoint/2010/main" val="35308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2129327" cy="624254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Schets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317258" y="1310055"/>
            <a:ext cx="10018713" cy="662797"/>
          </a:xfrm>
        </p:spPr>
        <p:txBody>
          <a:bodyPr/>
          <a:lstStyle/>
          <a:p>
            <a:r>
              <a:rPr lang="nl-NL" dirty="0" smtClean="0"/>
              <a:t>Hier ziet u de 2 schetsen voor de desktop en mobiel.</a:t>
            </a:r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36527"/>
            <a:ext cx="8393725" cy="4721470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" y="2136529"/>
            <a:ext cx="8393723" cy="4721469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34187" y="1500188"/>
            <a:ext cx="6858001" cy="3857625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4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9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Moodboard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2045898"/>
            <a:ext cx="10018713" cy="680049"/>
          </a:xfrm>
        </p:spPr>
        <p:txBody>
          <a:bodyPr/>
          <a:lstStyle/>
          <a:p>
            <a:r>
              <a:rPr lang="nl-NL" dirty="0" smtClean="0"/>
              <a:t>Onze moodboard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237" y="2045898"/>
            <a:ext cx="4596442" cy="459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5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Wireframe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77405" y="1604428"/>
            <a:ext cx="10018713" cy="602412"/>
          </a:xfrm>
        </p:spPr>
        <p:txBody>
          <a:bodyPr/>
          <a:lstStyle/>
          <a:p>
            <a:r>
              <a:rPr lang="nl-NL" dirty="0" smtClean="0"/>
              <a:t>Onze wireframe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965" y="567392"/>
            <a:ext cx="3096057" cy="606827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98" y="2654059"/>
            <a:ext cx="6813265" cy="3981605"/>
          </a:xfrm>
          <a:prstGeom prst="rect">
            <a:avLst/>
          </a:prstGeom>
        </p:spPr>
      </p:pic>
      <p:sp>
        <p:nvSpPr>
          <p:cNvPr id="6" name="Tekstvak 5"/>
          <p:cNvSpPr txBox="1"/>
          <p:nvPr/>
        </p:nvSpPr>
        <p:spPr>
          <a:xfrm>
            <a:off x="8406965" y="198060"/>
            <a:ext cx="3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Mobiel 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1083557" y="2284932"/>
            <a:ext cx="319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Desktop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89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8791" y="409863"/>
            <a:ext cx="4171134" cy="566467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Mockup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259196" y="976330"/>
            <a:ext cx="10018713" cy="507522"/>
          </a:xfrm>
        </p:spPr>
        <p:txBody>
          <a:bodyPr/>
          <a:lstStyle/>
          <a:p>
            <a:r>
              <a:rPr lang="nl-NL" dirty="0" smtClean="0"/>
              <a:t>Desktop versie</a:t>
            </a:r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4" y="1542797"/>
            <a:ext cx="9077312" cy="510349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4" y="1542796"/>
            <a:ext cx="9077313" cy="5103497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3" y="1542795"/>
            <a:ext cx="9077316" cy="5103498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0" y="1542794"/>
            <a:ext cx="9077316" cy="5103499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0" y="1542794"/>
            <a:ext cx="9077316" cy="51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56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461513"/>
            <a:ext cx="2777138" cy="754811"/>
          </a:xfrm>
        </p:spPr>
        <p:txBody>
          <a:bodyPr/>
          <a:lstStyle/>
          <a:p>
            <a:r>
              <a:rPr lang="nl-NL" dirty="0" smtClean="0"/>
              <a:t>Mockup (2)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0" y="1216324"/>
            <a:ext cx="2440709" cy="585159"/>
          </a:xfrm>
        </p:spPr>
        <p:txBody>
          <a:bodyPr/>
          <a:lstStyle/>
          <a:p>
            <a:r>
              <a:rPr lang="nl-NL" dirty="0" smtClean="0"/>
              <a:t>Mobiele versie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5" y="599534"/>
            <a:ext cx="3994030" cy="5991045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5" y="599533"/>
            <a:ext cx="3994030" cy="5991045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4" y="599532"/>
            <a:ext cx="3994031" cy="5991046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3" y="599531"/>
            <a:ext cx="3994032" cy="5991048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521" y="599530"/>
            <a:ext cx="3994033" cy="59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9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Afsluiting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484311" y="1810107"/>
            <a:ext cx="10018713" cy="510399"/>
          </a:xfrm>
        </p:spPr>
        <p:txBody>
          <a:bodyPr/>
          <a:lstStyle/>
          <a:p>
            <a:r>
              <a:rPr lang="nl-NL" dirty="0" smtClean="0"/>
              <a:t>Een kleine samenvatting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449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Aangepast 2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262626"/>
      </a:accent1>
      <a:accent2>
        <a:srgbClr val="1186C3"/>
      </a:accent2>
      <a:accent3>
        <a:srgbClr val="2ABFE2"/>
      </a:accent3>
      <a:accent4>
        <a:srgbClr val="00B0F0"/>
      </a:accent4>
      <a:accent5>
        <a:srgbClr val="C0C0C0"/>
      </a:accent5>
      <a:accent6>
        <a:srgbClr val="000000"/>
      </a:accent6>
      <a:hlink>
        <a:srgbClr val="000000"/>
      </a:hlink>
      <a:folHlink>
        <a:srgbClr val="00000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120</TotalTime>
  <Words>73</Words>
  <Application>Microsoft Office PowerPoint</Application>
  <PresentationFormat>Breedbeeld</PresentationFormat>
  <Paragraphs>30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Project 3: Pitchen</vt:lpstr>
      <vt:lpstr>Inhoud</vt:lpstr>
      <vt:lpstr>Inleiding</vt:lpstr>
      <vt:lpstr>Schets</vt:lpstr>
      <vt:lpstr>Moodboard</vt:lpstr>
      <vt:lpstr>Wireframe</vt:lpstr>
      <vt:lpstr>Mockup</vt:lpstr>
      <vt:lpstr>Mockup (2)</vt:lpstr>
      <vt:lpstr>Afsluiting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3: Pitchen</dc:title>
  <dc:creator>Gebruiker</dc:creator>
  <cp:lastModifiedBy>Gebruiker</cp:lastModifiedBy>
  <cp:revision>10</cp:revision>
  <dcterms:created xsi:type="dcterms:W3CDTF">2016-01-15T12:01:37Z</dcterms:created>
  <dcterms:modified xsi:type="dcterms:W3CDTF">2016-01-20T13:18:55Z</dcterms:modified>
</cp:coreProperties>
</file>