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E9-2288-4362-88FC-F3AC228125D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0F2A-2E62-423F-82FD-1A72569F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2-24-234-176.us-west-2.compute.amazonaw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43840" y="2107644"/>
            <a:ext cx="13807440" cy="5441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730200"/>
            <a:ext cx="11582400" cy="2276157"/>
          </a:xfrm>
        </p:spPr>
        <p:txBody>
          <a:bodyPr/>
          <a:lstStyle/>
          <a:p>
            <a:r>
              <a:rPr lang="en-US" dirty="0" smtClean="0">
                <a:latin typeface="Brown Fox" panose="03000600000000000000" pitchFamily="66" charset="0"/>
              </a:rPr>
              <a:t>Raging Hamsters</a:t>
            </a:r>
            <a:endParaRPr lang="en-US" dirty="0">
              <a:latin typeface="Brown Fox" panose="030006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49680" y="4806444"/>
            <a:ext cx="14432280" cy="6804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Moon Flower Bold" panose="02000500000000000000" pitchFamily="2" charset="0"/>
              </a:rPr>
              <a:t>Arielle </a:t>
            </a:r>
            <a:r>
              <a:rPr lang="en-US" sz="2800" b="1" dirty="0" err="1" smtClean="0">
                <a:solidFill>
                  <a:schemeClr val="bg1"/>
                </a:solidFill>
                <a:latin typeface="Moon Flower Bold" panose="02000500000000000000" pitchFamily="2" charset="0"/>
              </a:rPr>
              <a:t>Chongco</a:t>
            </a:r>
            <a:r>
              <a:rPr lang="en-US" sz="2800" b="1" dirty="0">
                <a:solidFill>
                  <a:schemeClr val="bg1"/>
                </a:solidFill>
                <a:latin typeface="Moon Flower Bold" panose="02000500000000000000" pitchFamily="2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Moon Flower Bold" panose="02000500000000000000" pitchFamily="2" charset="0"/>
              </a:rPr>
              <a:t>| Matthew Ruiz | Jasmine Hunter | Luke </a:t>
            </a:r>
            <a:r>
              <a:rPr lang="en-US" sz="2800" b="1" dirty="0" err="1" smtClean="0">
                <a:solidFill>
                  <a:schemeClr val="bg1"/>
                </a:solidFill>
                <a:latin typeface="Moon Flower Bold" panose="02000500000000000000" pitchFamily="2" charset="0"/>
              </a:rPr>
              <a:t>Lohden</a:t>
            </a:r>
            <a:r>
              <a:rPr lang="en-US" sz="2800" b="1" dirty="0" smtClean="0">
                <a:solidFill>
                  <a:schemeClr val="bg1"/>
                </a:solidFill>
                <a:latin typeface="Moon Flower Bold" panose="02000500000000000000" pitchFamily="2" charset="0"/>
              </a:rPr>
              <a:t> | </a:t>
            </a:r>
            <a:r>
              <a:rPr lang="en-US" sz="2800" b="1" dirty="0" err="1" smtClean="0">
                <a:solidFill>
                  <a:schemeClr val="bg1"/>
                </a:solidFill>
                <a:latin typeface="Moon Flower Bold" panose="02000500000000000000" pitchFamily="2" charset="0"/>
              </a:rPr>
              <a:t>Jaysen</a:t>
            </a:r>
            <a:r>
              <a:rPr lang="en-US" sz="2800" b="1" dirty="0" smtClean="0">
                <a:solidFill>
                  <a:schemeClr val="bg1"/>
                </a:solidFill>
                <a:latin typeface="Moon Flower Bold" panose="02000500000000000000" pitchFamily="2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Moon Flower Bold" panose="02000500000000000000" pitchFamily="2" charset="0"/>
              </a:rPr>
              <a:t>Gan</a:t>
            </a:r>
            <a:r>
              <a:rPr lang="en-US" sz="2800" b="1" dirty="0" smtClean="0">
                <a:solidFill>
                  <a:schemeClr val="bg1"/>
                </a:solidFill>
                <a:latin typeface="Moon Flower Bold" panose="02000500000000000000" pitchFamily="2" charset="0"/>
              </a:rPr>
              <a:t> | Akihiro Izumi</a:t>
            </a:r>
            <a:endParaRPr lang="en-US" sz="2800" b="1" dirty="0">
              <a:solidFill>
                <a:schemeClr val="bg1"/>
              </a:solidFill>
              <a:latin typeface="Moon Flower Bold" panose="02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685" y="2107644"/>
            <a:ext cx="11054629" cy="1015663"/>
          </a:xfrm>
          <a:prstGeom prst="rect">
            <a:avLst/>
          </a:prstGeom>
          <a:effectLst>
            <a:outerShdw blurRad="711200" dist="215900" algn="r" rotWithShape="0">
              <a:prstClr val="black">
                <a:alpha val="7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rown Fox" panose="03000600000000000000" pitchFamily="66" charset="0"/>
              </a:rPr>
              <a:t>Raging Hamsters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on Flower Bold" panose="02000500000000000000" pitchFamily="2" charset="0"/>
              </a:rPr>
              <a:t>GAME FEATURES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Moon Flower Bol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on Flower Bold" panose="02000500000000000000" pitchFamily="2" charset="0"/>
              </a:rPr>
              <a:t>Cute little hamsters trying to destroy each other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Randomly spawning power-ups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MySQL databased game &amp; user statistics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Remote login server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Game invitation system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Game lobby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Online website to view statistics (</a:t>
            </a:r>
            <a:r>
              <a:rPr lang="en-US" dirty="0" smtClean="0">
                <a:latin typeface="Moon Flower Bold" panose="02000500000000000000" pitchFamily="2" charset="0"/>
                <a:hlinkClick r:id="rId2"/>
              </a:rPr>
              <a:t>here</a:t>
            </a:r>
            <a:r>
              <a:rPr lang="en-US" dirty="0" smtClean="0">
                <a:latin typeface="Moon Flower Bold" panose="02000500000000000000" pitchFamily="2" charset="0"/>
              </a:rPr>
              <a:t>)</a:t>
            </a:r>
          </a:p>
          <a:p>
            <a:r>
              <a:rPr lang="en-US" dirty="0" err="1" smtClean="0">
                <a:latin typeface="Moon Flower Bold" panose="02000500000000000000" pitchFamily="2" charset="0"/>
              </a:rPr>
              <a:t>Tcp</a:t>
            </a:r>
            <a:r>
              <a:rPr lang="en-US" dirty="0" smtClean="0">
                <a:latin typeface="Moon Flower Bold" panose="02000500000000000000" pitchFamily="2" charset="0"/>
              </a:rPr>
              <a:t>-based peer-to-peer game server</a:t>
            </a: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on Flower Bold" panose="02000500000000000000" pitchFamily="2" charset="0"/>
              </a:rPr>
              <a:t>Obstacles and challenges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Moon Flower Bol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oon Flower Bold" panose="02000500000000000000" pitchFamily="2" charset="0"/>
              </a:rPr>
              <a:t>Git</a:t>
            </a:r>
            <a:r>
              <a:rPr lang="en-US" dirty="0">
                <a:latin typeface="Moon Flower Bold" panose="02000500000000000000" pitchFamily="2" charset="0"/>
              </a:rPr>
              <a:t> </a:t>
            </a:r>
            <a:r>
              <a:rPr lang="en-US" dirty="0" smtClean="0">
                <a:latin typeface="Moon Flower Bold" panose="02000500000000000000" pitchFamily="2" charset="0"/>
              </a:rPr>
              <a:t>– really difficult to get a </a:t>
            </a:r>
            <a:r>
              <a:rPr lang="en-US" i="1" dirty="0" smtClean="0">
                <a:latin typeface="Moon Flower Bold" panose="02000500000000000000" pitchFamily="2" charset="0"/>
              </a:rPr>
              <a:t>good </a:t>
            </a:r>
            <a:r>
              <a:rPr lang="en-US" dirty="0" smtClean="0">
                <a:latin typeface="Moon Flower Bold" panose="02000500000000000000" pitchFamily="2" charset="0"/>
              </a:rPr>
              <a:t>work flow going at first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Learning how to use UNITY’s network transport </a:t>
            </a:r>
            <a:r>
              <a:rPr lang="en-US" dirty="0" err="1" smtClean="0">
                <a:latin typeface="Moon Flower Bold" panose="02000500000000000000" pitchFamily="2" charset="0"/>
              </a:rPr>
              <a:t>Api</a:t>
            </a:r>
            <a:endParaRPr lang="en-US" dirty="0" smtClean="0">
              <a:latin typeface="Moon Flower Bold" panose="02000500000000000000" pitchFamily="2" charset="0"/>
            </a:endParaRPr>
          </a:p>
          <a:p>
            <a:r>
              <a:rPr lang="en-US" dirty="0" smtClean="0">
                <a:latin typeface="Moon Flower Bold" panose="02000500000000000000" pitchFamily="2" charset="0"/>
              </a:rPr>
              <a:t>Moving the login server to amazon web services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Figuring out how to divide up work amongst a six-person team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Establishing communication between login server and game server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General networking logic (Public </a:t>
            </a:r>
            <a:r>
              <a:rPr lang="en-US" dirty="0" err="1" smtClean="0">
                <a:latin typeface="Moon Flower Bold" panose="02000500000000000000" pitchFamily="2" charset="0"/>
              </a:rPr>
              <a:t>ip</a:t>
            </a:r>
            <a:r>
              <a:rPr lang="en-US" dirty="0" smtClean="0">
                <a:latin typeface="Moon Flower Bold" panose="02000500000000000000" pitchFamily="2" charset="0"/>
              </a:rPr>
              <a:t> vs private </a:t>
            </a:r>
            <a:r>
              <a:rPr lang="en-US" dirty="0" err="1" smtClean="0">
                <a:latin typeface="Moon Flower Bold" panose="02000500000000000000" pitchFamily="2" charset="0"/>
              </a:rPr>
              <a:t>ip</a:t>
            </a:r>
            <a:r>
              <a:rPr lang="en-US" dirty="0" smtClean="0">
                <a:latin typeface="Moon Flower Bold" panose="02000500000000000000" pitchFamily="2" charset="0"/>
              </a:rPr>
              <a:t> connections)</a:t>
            </a: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oon Flower Bold" panose="02000500000000000000" pitchFamily="2" charset="0"/>
              </a:rPr>
              <a:t>Accomplishments and lessons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Moon Flower Bold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on Flower Bold" panose="02000500000000000000" pitchFamily="2" charset="0"/>
              </a:rPr>
              <a:t>Getting a remote webserver online 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Working with unity transport layer for the first time </a:t>
            </a:r>
          </a:p>
          <a:p>
            <a:r>
              <a:rPr lang="en-US" dirty="0" smtClean="0">
                <a:latin typeface="Moon Flower Bold" panose="02000500000000000000" pitchFamily="2" charset="0"/>
              </a:rPr>
              <a:t>Developing a better understanding of </a:t>
            </a:r>
            <a:r>
              <a:rPr lang="en-US" dirty="0" err="1" smtClean="0">
                <a:latin typeface="Moon Flower Bold" panose="02000500000000000000" pitchFamily="2" charset="0"/>
              </a:rPr>
              <a:t>git</a:t>
            </a:r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  <a:p>
            <a:endParaRPr lang="en-US" dirty="0" smtClean="0">
              <a:latin typeface="Moon Flower 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Brown Fox</vt:lpstr>
      <vt:lpstr>Calibri</vt:lpstr>
      <vt:lpstr>Calibri Light</vt:lpstr>
      <vt:lpstr>Moon Flower Bold</vt:lpstr>
      <vt:lpstr>Office Theme</vt:lpstr>
      <vt:lpstr>Raging Hamsters</vt:lpstr>
      <vt:lpstr>GAME FEATURES</vt:lpstr>
      <vt:lpstr>Obstacles and challenges</vt:lpstr>
      <vt:lpstr>Accomplishments and lessons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Raging Hamsters</dc:title>
  <dc:creator>jasmine hunter</dc:creator>
  <cp:lastModifiedBy>jasmine hunter</cp:lastModifiedBy>
  <cp:revision>3</cp:revision>
  <dcterms:created xsi:type="dcterms:W3CDTF">2016-06-01T01:03:22Z</dcterms:created>
  <dcterms:modified xsi:type="dcterms:W3CDTF">2016-06-01T01:25:26Z</dcterms:modified>
</cp:coreProperties>
</file>