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19-12-25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苹果电脑选这个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系统的选这个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</Words>
  <Application>Microsoft Macintosh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xintong xu</cp:lastModifiedBy>
  <cp:revision>6</cp:revision>
  <dcterms:created xsi:type="dcterms:W3CDTF">2019-12-25T07:33:18Z</dcterms:created>
  <dcterms:modified xsi:type="dcterms:W3CDTF">2019-12-25T09:04:19Z</dcterms:modified>
</cp:coreProperties>
</file>