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125" d="100"/>
          <a:sy n="125" d="100"/>
        </p:scale>
        <p:origin x="-624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10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7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9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2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79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55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86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2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31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49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82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82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0" y="2722158"/>
            <a:ext cx="5750250" cy="19355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27442" y="2673537"/>
            <a:ext cx="87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Scratch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79769" y="2709812"/>
            <a:ext cx="85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5909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DE04A94-D8ED-C547-9F30-9803974C771C}"/>
              </a:ext>
            </a:extLst>
          </p:cNvPr>
          <p:cNvSpPr txBox="1"/>
          <p:nvPr/>
        </p:nvSpPr>
        <p:spPr>
          <a:xfrm>
            <a:off x="1203158" y="0"/>
            <a:ext cx="493294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# </a:t>
            </a:r>
            <a:r>
              <a:rPr lang="zh-CN" altLang="en-US" sz="1200" dirty="0"/>
              <a:t>导入</a:t>
            </a:r>
            <a:r>
              <a:rPr lang="en" altLang="zh-CN" sz="1200" dirty="0"/>
              <a:t>turtle</a:t>
            </a:r>
            <a:r>
              <a:rPr lang="zh-CN" altLang="en-US" sz="1200" dirty="0"/>
              <a:t>模块</a:t>
            </a:r>
            <a:br>
              <a:rPr lang="zh-CN" altLang="en-US" sz="1200" dirty="0"/>
            </a:br>
            <a:r>
              <a:rPr lang="en" altLang="zh-CN" sz="1200" dirty="0"/>
              <a:t>import turtle</a:t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调用画笔</a:t>
            </a:r>
            <a:br>
              <a:rPr lang="zh-CN" altLang="en-US" sz="1200" dirty="0"/>
            </a:br>
            <a:r>
              <a:rPr lang="en" altLang="zh-CN" sz="1200" dirty="0"/>
              <a:t>t= turtle.Turtle()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画正方形</a:t>
            </a:r>
            <a:br>
              <a:rPr lang="zh-CN" altLang="en-US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画三角形</a:t>
            </a:r>
            <a:br>
              <a:rPr lang="zh-CN" altLang="en-US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画圆</a:t>
            </a:r>
            <a:br>
              <a:rPr lang="zh-CN" altLang="en-US" sz="1200" dirty="0"/>
            </a:br>
            <a:r>
              <a:rPr lang="en" altLang="zh-CN" sz="1200" dirty="0"/>
              <a:t>t.circle(40)</a:t>
            </a:r>
            <a:br>
              <a:rPr lang="en" altLang="zh-CN" sz="1200" dirty="0"/>
            </a:br>
            <a:r>
              <a:rPr lang="en" altLang="zh-CN" sz="1200" dirty="0"/>
              <a:t>t.circle(-40)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画正多边形</a:t>
            </a:r>
            <a:br>
              <a:rPr lang="zh-CN" altLang="en-US" sz="1200" dirty="0"/>
            </a:br>
            <a:r>
              <a:rPr lang="en" altLang="zh-CN" sz="1200" dirty="0"/>
              <a:t>t.circle(40, steps=5)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>t.circle(-40, steps=3)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画点</a:t>
            </a:r>
            <a:br>
              <a:rPr lang="zh-CN" altLang="en-US" sz="1200" dirty="0"/>
            </a:br>
            <a:r>
              <a:rPr lang="en" altLang="zh-CN" sz="1200" dirty="0"/>
              <a:t>t.dot(20)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turtle.done()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045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1294673" y="1974298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D5BDBAA-D597-844B-A766-C3663E62A12D}"/>
              </a:ext>
            </a:extLst>
          </p:cNvPr>
          <p:cNvSpPr txBox="1"/>
          <p:nvPr/>
        </p:nvSpPr>
        <p:spPr>
          <a:xfrm>
            <a:off x="0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zh-CN" altLang="zh-CN" dirty="0"/>
              <a:t>3</a:t>
            </a:r>
            <a:r>
              <a:rPr kumimoji="1" lang="zh-CN" altLang="en-US" dirty="0" smtClean="0"/>
              <a:t>课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1873766" y="1364155"/>
            <a:ext cx="31032" cy="3882367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1598" y="32355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14459" y="795276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sp>
        <p:nvSpPr>
          <p:cNvPr id="13" name="等腰三角形 12"/>
          <p:cNvSpPr/>
          <p:nvPr/>
        </p:nvSpPr>
        <p:spPr>
          <a:xfrm rot="5400000">
            <a:off x="1692190" y="3339367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58088" y="3420181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(0,0)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263750" y="295580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cxnSp>
        <p:nvCxnSpPr>
          <p:cNvPr id="25" name="直线连接符 24"/>
          <p:cNvCxnSpPr/>
          <p:nvPr/>
        </p:nvCxnSpPr>
        <p:spPr>
          <a:xfrm>
            <a:off x="2443815" y="3263577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98515" y="2958009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-6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cxnSp>
        <p:nvCxnSpPr>
          <p:cNvPr id="29" name="直线连接符 28"/>
          <p:cNvCxnSpPr/>
          <p:nvPr/>
        </p:nvCxnSpPr>
        <p:spPr>
          <a:xfrm>
            <a:off x="1291409" y="3265786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115458" y="3402540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H="1">
            <a:off x="1852020" y="1978016"/>
            <a:ext cx="151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447146" y="1807581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cxnSp>
        <p:nvCxnSpPr>
          <p:cNvPr id="35" name="直线连接符 34"/>
          <p:cNvCxnSpPr/>
          <p:nvPr/>
        </p:nvCxnSpPr>
        <p:spPr>
          <a:xfrm flipH="1">
            <a:off x="1824900" y="4415276"/>
            <a:ext cx="151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91736" y="4244841"/>
            <a:ext cx="547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/>
              <a:t>-</a:t>
            </a:r>
            <a:r>
              <a:rPr kumimoji="1" lang="en-US" altLang="zh-CN" sz="1400" dirty="0" smtClean="0"/>
              <a:t>10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sp>
        <p:nvSpPr>
          <p:cNvPr id="50" name="等腰三角形 49"/>
          <p:cNvSpPr/>
          <p:nvPr/>
        </p:nvSpPr>
        <p:spPr>
          <a:xfrm>
            <a:off x="6235557" y="1932536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552482" y="314244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668172" y="830482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sp>
        <p:nvSpPr>
          <p:cNvPr id="53" name="等腰三角形 52"/>
          <p:cNvSpPr/>
          <p:nvPr/>
        </p:nvSpPr>
        <p:spPr>
          <a:xfrm rot="5400000">
            <a:off x="6633074" y="3297605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798972" y="3378419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(0,0)</a:t>
            </a:r>
            <a:endParaRPr kumimoji="1"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7166147" y="2914038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cxnSp>
        <p:nvCxnSpPr>
          <p:cNvPr id="59" name="直线连接符 58"/>
          <p:cNvCxnSpPr/>
          <p:nvPr/>
        </p:nvCxnSpPr>
        <p:spPr>
          <a:xfrm>
            <a:off x="7346212" y="3221815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039399" y="2916247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-6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cxnSp>
        <p:nvCxnSpPr>
          <p:cNvPr id="61" name="直线连接符 60"/>
          <p:cNvCxnSpPr/>
          <p:nvPr/>
        </p:nvCxnSpPr>
        <p:spPr>
          <a:xfrm>
            <a:off x="6232293" y="3224024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7388044" y="3378419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>
            <a:off x="6235557" y="3394965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6814650" y="1322393"/>
            <a:ext cx="31032" cy="3882367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>
            <a:off x="5056342" y="3360778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540940" y="4356968"/>
            <a:ext cx="547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/>
              <a:t>-</a:t>
            </a:r>
            <a:r>
              <a:rPr kumimoji="1" lang="en-US" altLang="zh-CN" sz="1400" dirty="0" smtClean="0"/>
              <a:t>10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585824" y="1645965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sp>
        <p:nvSpPr>
          <p:cNvPr id="68" name="右箭头 67"/>
          <p:cNvSpPr/>
          <p:nvPr/>
        </p:nvSpPr>
        <p:spPr>
          <a:xfrm>
            <a:off x="4105338" y="3317098"/>
            <a:ext cx="525997" cy="244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线形标注 1 70"/>
          <p:cNvSpPr/>
          <p:nvPr/>
        </p:nvSpPr>
        <p:spPr>
          <a:xfrm>
            <a:off x="7322162" y="1746963"/>
            <a:ext cx="485078" cy="185525"/>
          </a:xfrm>
          <a:prstGeom prst="borderCallout1">
            <a:avLst>
              <a:gd name="adj1" fmla="val 48257"/>
              <a:gd name="adj2" fmla="val -433"/>
              <a:gd name="adj3" fmla="val 124303"/>
              <a:gd name="adj4" fmla="val -105302"/>
            </a:avLst>
          </a:prstGeom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244374" y="1686702"/>
            <a:ext cx="6283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(0,</a:t>
            </a:r>
            <a:r>
              <a:rPr kumimoji="1" lang="en-US" altLang="zh-CN" sz="1200" dirty="0" smtClean="0"/>
              <a:t>120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72" name="线形标注 1 71"/>
          <p:cNvSpPr/>
          <p:nvPr/>
        </p:nvSpPr>
        <p:spPr>
          <a:xfrm>
            <a:off x="7725960" y="4592302"/>
            <a:ext cx="645467" cy="215873"/>
          </a:xfrm>
          <a:prstGeom prst="borderCallout1">
            <a:avLst>
              <a:gd name="adj1" fmla="val 48257"/>
              <a:gd name="adj2" fmla="val -433"/>
              <a:gd name="adj3" fmla="val -116657"/>
              <a:gd name="adj4" fmla="val -50377"/>
            </a:avLst>
          </a:prstGeom>
          <a:solidFill>
            <a:srgbClr val="FDEADA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669395" y="4551496"/>
            <a:ext cx="783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</a:t>
            </a:r>
            <a:r>
              <a:rPr kumimoji="1" lang="en-US" altLang="zh-CN" sz="1200" dirty="0" smtClean="0"/>
              <a:t>6</a:t>
            </a:r>
            <a:r>
              <a:rPr kumimoji="1" lang="en-US" altLang="zh-CN" sz="1200" dirty="0" smtClean="0"/>
              <a:t>0,</a:t>
            </a:r>
            <a:r>
              <a:rPr kumimoji="1" lang="zh-CN" altLang="zh-CN" sz="1200" dirty="0" smtClean="0"/>
              <a:t>-</a:t>
            </a:r>
            <a:r>
              <a:rPr kumimoji="1" lang="en-US" altLang="zh-CN" sz="1200" dirty="0" smtClean="0"/>
              <a:t>100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73" name="线形标注 1 72"/>
          <p:cNvSpPr/>
          <p:nvPr/>
        </p:nvSpPr>
        <p:spPr>
          <a:xfrm>
            <a:off x="5242560" y="4575433"/>
            <a:ext cx="796839" cy="215873"/>
          </a:xfrm>
          <a:prstGeom prst="borderCallout1">
            <a:avLst>
              <a:gd name="adj1" fmla="val 57670"/>
              <a:gd name="adj2" fmla="val 101880"/>
              <a:gd name="adj3" fmla="val -93126"/>
              <a:gd name="adj4" fmla="val 122690"/>
            </a:avLst>
          </a:prstGeom>
          <a:solidFill>
            <a:srgbClr val="FDEADA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5251692" y="4532298"/>
            <a:ext cx="830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</a:t>
            </a:r>
            <a:r>
              <a:rPr kumimoji="1" lang="en-US" altLang="zh-CN" sz="1200" dirty="0" smtClean="0"/>
              <a:t>-6</a:t>
            </a:r>
            <a:r>
              <a:rPr kumimoji="1" lang="en-US" altLang="zh-CN" sz="1200" dirty="0" smtClean="0"/>
              <a:t>0,</a:t>
            </a:r>
            <a:r>
              <a:rPr kumimoji="1" lang="zh-CN" altLang="zh-CN" sz="1200" dirty="0" smtClean="0"/>
              <a:t>-</a:t>
            </a:r>
            <a:r>
              <a:rPr kumimoji="1" lang="en-US" altLang="zh-CN" sz="1200" dirty="0" smtClean="0"/>
              <a:t>100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386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69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52" y="785443"/>
            <a:ext cx="4895316" cy="45016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7769" y="2474148"/>
            <a:ext cx="183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苹果电脑选这个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33206" y="3462126"/>
            <a:ext cx="24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Windows</a:t>
            </a:r>
            <a:r>
              <a:rPr kumimoji="1" lang="zh-CN" altLang="en-US" dirty="0"/>
              <a:t>系统的选这个</a:t>
            </a:r>
          </a:p>
        </p:txBody>
      </p:sp>
    </p:spTree>
    <p:extLst>
      <p:ext uri="{BB962C8B-B14F-4D97-AF65-F5344CB8AC3E}">
        <p14:creationId xmlns:p14="http://schemas.microsoft.com/office/powerpoint/2010/main" val="85852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"/>
            <a:ext cx="2753661" cy="1506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9" y="3159011"/>
            <a:ext cx="2057400" cy="231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423" y="1148722"/>
            <a:ext cx="4000271" cy="40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3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1" y="133693"/>
            <a:ext cx="3934837" cy="34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7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7BD909E-0407-6547-A312-16D88644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4" y="574145"/>
            <a:ext cx="5941097" cy="10885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687442-6EB4-8546-92AF-1A7B9659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4" y="1964671"/>
            <a:ext cx="5831640" cy="22406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791F464-515D-8A45-BD4C-6D7FA9E277FB}"/>
              </a:ext>
            </a:extLst>
          </p:cNvPr>
          <p:cNvSpPr txBox="1"/>
          <p:nvPr/>
        </p:nvSpPr>
        <p:spPr>
          <a:xfrm>
            <a:off x="58389" y="1082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4F82629-3B85-2246-BC7F-92CA44BE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621" y="1662668"/>
            <a:ext cx="2567646" cy="13261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F73261E-E64C-674F-8F9C-CDAEC46D7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358" y="2988815"/>
            <a:ext cx="3553995" cy="19869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C779ED6-F909-A34A-9966-86A112C19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13" y="4589566"/>
            <a:ext cx="4736766" cy="14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5097208-0B4E-D649-A033-519BCB0B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66"/>
            <a:ext cx="5269832" cy="20287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81C3A80-7953-754D-8530-AD600C330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4" y="3744701"/>
            <a:ext cx="4003508" cy="16424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0689FE2-2D8A-6D4E-8C9B-9CEC26514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350" y="3647487"/>
            <a:ext cx="4273884" cy="18368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90A02D6-1F11-DF44-9A52-2A8F9295C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44" y="2290999"/>
            <a:ext cx="5459330" cy="13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xmlns="" id="{A002F934-2256-414F-8C5D-D5C4973F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52" y="360915"/>
            <a:ext cx="2832100" cy="1181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2157F99-7C07-9E40-B777-37C2228760EC}"/>
              </a:ext>
            </a:extLst>
          </p:cNvPr>
          <p:cNvSpPr txBox="1"/>
          <p:nvPr/>
        </p:nvSpPr>
        <p:spPr>
          <a:xfrm>
            <a:off x="4878159" y="3447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FCC0F15-CFB7-F141-B088-C252C9162E07}"/>
              </a:ext>
            </a:extLst>
          </p:cNvPr>
          <p:cNvSpPr/>
          <p:nvPr/>
        </p:nvSpPr>
        <p:spPr>
          <a:xfrm>
            <a:off x="1932563" y="397041"/>
            <a:ext cx="1199483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xmlns="" id="{C44A7C77-92EC-BD42-8692-A0CBC38A00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132046" y="498655"/>
            <a:ext cx="1746113" cy="1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A408D28A-A99E-FB45-BC3F-DDCC0B65A3C8}"/>
              </a:ext>
            </a:extLst>
          </p:cNvPr>
          <p:cNvSpPr/>
          <p:nvPr/>
        </p:nvSpPr>
        <p:spPr>
          <a:xfrm>
            <a:off x="1932563" y="782691"/>
            <a:ext cx="485610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xmlns="" id="{BE2B7CD9-3E8F-BE40-BE67-ED825E1EA9F5}"/>
              </a:ext>
            </a:extLst>
          </p:cNvPr>
          <p:cNvCxnSpPr>
            <a:cxnSpLocks/>
          </p:cNvCxnSpPr>
          <p:nvPr/>
        </p:nvCxnSpPr>
        <p:spPr>
          <a:xfrm>
            <a:off x="2812533" y="1129742"/>
            <a:ext cx="2065626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826D5631-455E-A84F-BE86-9772D23BE26E}"/>
              </a:ext>
            </a:extLst>
          </p:cNvPr>
          <p:cNvSpPr/>
          <p:nvPr/>
        </p:nvSpPr>
        <p:spPr>
          <a:xfrm>
            <a:off x="2586105" y="782690"/>
            <a:ext cx="485610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xmlns="" id="{573F3735-0D19-9E45-BE5B-CC230C2B45BC}"/>
              </a:ext>
            </a:extLst>
          </p:cNvPr>
          <p:cNvCxnSpPr>
            <a:stCxn id="16" idx="2"/>
          </p:cNvCxnSpPr>
          <p:nvPr/>
        </p:nvCxnSpPr>
        <p:spPr>
          <a:xfrm>
            <a:off x="2828910" y="985919"/>
            <a:ext cx="0" cy="14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xmlns="" id="{847B39AF-2D71-6A43-BEC9-A9BF645CD174}"/>
              </a:ext>
            </a:extLst>
          </p:cNvPr>
          <p:cNvCxnSpPr/>
          <p:nvPr/>
        </p:nvCxnSpPr>
        <p:spPr>
          <a:xfrm>
            <a:off x="2175190" y="993935"/>
            <a:ext cx="0" cy="14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xmlns="" id="{B85107BA-988A-FD4A-B122-20ED6925672D}"/>
              </a:ext>
            </a:extLst>
          </p:cNvPr>
          <p:cNvCxnSpPr>
            <a:cxnSpLocks/>
          </p:cNvCxnSpPr>
          <p:nvPr/>
        </p:nvCxnSpPr>
        <p:spPr>
          <a:xfrm>
            <a:off x="1636295" y="1129742"/>
            <a:ext cx="538895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594ED655-7AFF-8949-B620-52EBDAD7DFE8}"/>
              </a:ext>
            </a:extLst>
          </p:cNvPr>
          <p:cNvSpPr txBox="1"/>
          <p:nvPr/>
        </p:nvSpPr>
        <p:spPr>
          <a:xfrm>
            <a:off x="1082185" y="993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变量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795B80AE-A5F7-1041-BBCB-D1DA80F6757A}"/>
              </a:ext>
            </a:extLst>
          </p:cNvPr>
          <p:cNvSpPr txBox="1"/>
          <p:nvPr/>
        </p:nvSpPr>
        <p:spPr>
          <a:xfrm>
            <a:off x="4934627" y="96249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输出函数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F66B824B-B8D3-6142-8337-9BA79850566F}"/>
              </a:ext>
            </a:extLst>
          </p:cNvPr>
          <p:cNvSpPr txBox="1"/>
          <p:nvPr/>
        </p:nvSpPr>
        <p:spPr>
          <a:xfrm>
            <a:off x="1746239" y="2514600"/>
            <a:ext cx="1622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_name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_name123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My_name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FEF4939C-82B5-E84B-9E92-450325CE3BF0}"/>
              </a:ext>
            </a:extLst>
          </p:cNvPr>
          <p:cNvSpPr txBox="1"/>
          <p:nvPr/>
        </p:nvSpPr>
        <p:spPr>
          <a:xfrm>
            <a:off x="3845346" y="2514599"/>
            <a:ext cx="1622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$name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123name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My.name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My-name</a:t>
            </a:r>
            <a:endParaRPr kumimoji="1" lang="zh-CN" altLang="en-US" dirty="0"/>
          </a:p>
        </p:txBody>
      </p:sp>
      <p:sp>
        <p:nvSpPr>
          <p:cNvPr id="28" name="乘 27">
            <a:extLst>
              <a:ext uri="{FF2B5EF4-FFF2-40B4-BE49-F238E27FC236}">
                <a16:creationId xmlns:a16="http://schemas.microsoft.com/office/drawing/2014/main" xmlns="" id="{F6522BE3-6BB8-FD43-8ED0-64FE059EDFFF}"/>
              </a:ext>
            </a:extLst>
          </p:cNvPr>
          <p:cNvSpPr/>
          <p:nvPr/>
        </p:nvSpPr>
        <p:spPr>
          <a:xfrm>
            <a:off x="4640486" y="2578385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01FE5161-FE82-534D-A8E4-BCE5960618D6}"/>
              </a:ext>
            </a:extLst>
          </p:cNvPr>
          <p:cNvGrpSpPr/>
          <p:nvPr/>
        </p:nvGrpSpPr>
        <p:grpSpPr>
          <a:xfrm>
            <a:off x="2627962" y="2535543"/>
            <a:ext cx="242451" cy="326313"/>
            <a:chOff x="2418173" y="2515978"/>
            <a:chExt cx="242451" cy="32631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D08E06B2-BC84-7448-851C-35EDE594E3C4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1F4AC4C2-1FFC-884F-82F8-176722DA67A3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7CE9A255-A547-2C43-BB37-A08B622B1D36}"/>
              </a:ext>
            </a:extLst>
          </p:cNvPr>
          <p:cNvGrpSpPr/>
          <p:nvPr/>
        </p:nvGrpSpPr>
        <p:grpSpPr>
          <a:xfrm>
            <a:off x="2896697" y="4134545"/>
            <a:ext cx="242451" cy="326313"/>
            <a:chOff x="2418173" y="2515978"/>
            <a:chExt cx="242451" cy="326313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EFB1595F-0A4C-0E4A-8DB5-B5B5A8542A06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083FBB79-8F89-9E48-8694-8A75F3C8BFFD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2864D8FF-FCD1-B340-973F-553E374D9A9A}"/>
              </a:ext>
            </a:extLst>
          </p:cNvPr>
          <p:cNvGrpSpPr/>
          <p:nvPr/>
        </p:nvGrpSpPr>
        <p:grpSpPr>
          <a:xfrm>
            <a:off x="2886840" y="3559160"/>
            <a:ext cx="242451" cy="326313"/>
            <a:chOff x="2418173" y="2515978"/>
            <a:chExt cx="242451" cy="3263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5F52D846-1772-1D4E-82F6-66F8ED9A395B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60DE3E17-CD06-F04F-A34B-808DA00D8811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57A09B42-7813-1B40-ADFA-559B595DDADE}"/>
              </a:ext>
            </a:extLst>
          </p:cNvPr>
          <p:cNvGrpSpPr/>
          <p:nvPr/>
        </p:nvGrpSpPr>
        <p:grpSpPr>
          <a:xfrm>
            <a:off x="2891737" y="4699966"/>
            <a:ext cx="242451" cy="326313"/>
            <a:chOff x="2418173" y="2515978"/>
            <a:chExt cx="242451" cy="32631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xmlns="" id="{60F38B1D-5D10-8C49-AC62-50A2A7FE7F01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15A30DD4-74A0-B947-85D4-4B06B15E78CC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171A97B5-CABF-234A-9604-DD4AF39C1A2A}"/>
              </a:ext>
            </a:extLst>
          </p:cNvPr>
          <p:cNvGrpSpPr/>
          <p:nvPr/>
        </p:nvGrpSpPr>
        <p:grpSpPr>
          <a:xfrm>
            <a:off x="2623002" y="3022679"/>
            <a:ext cx="242451" cy="326313"/>
            <a:chOff x="2418173" y="2515978"/>
            <a:chExt cx="242451" cy="32631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D7989839-FA5D-6A47-BEEF-8512A3DD672C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AA47A58E-82CA-0B46-AEBA-5D944B47F46A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8" name="乘 47">
            <a:extLst>
              <a:ext uri="{FF2B5EF4-FFF2-40B4-BE49-F238E27FC236}">
                <a16:creationId xmlns:a16="http://schemas.microsoft.com/office/drawing/2014/main" xmlns="" id="{CA155762-8391-004F-B11C-ADC939AA974A}"/>
              </a:ext>
            </a:extLst>
          </p:cNvPr>
          <p:cNvSpPr/>
          <p:nvPr/>
        </p:nvSpPr>
        <p:spPr>
          <a:xfrm>
            <a:off x="4656647" y="3136334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乘 48">
            <a:extLst>
              <a:ext uri="{FF2B5EF4-FFF2-40B4-BE49-F238E27FC236}">
                <a16:creationId xmlns:a16="http://schemas.microsoft.com/office/drawing/2014/main" xmlns="" id="{1E9534FC-3A08-D443-9110-A6EB329031EF}"/>
              </a:ext>
            </a:extLst>
          </p:cNvPr>
          <p:cNvSpPr/>
          <p:nvPr/>
        </p:nvSpPr>
        <p:spPr>
          <a:xfrm>
            <a:off x="4886927" y="367694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乘 49">
            <a:extLst>
              <a:ext uri="{FF2B5EF4-FFF2-40B4-BE49-F238E27FC236}">
                <a16:creationId xmlns:a16="http://schemas.microsoft.com/office/drawing/2014/main" xmlns="" id="{8CDDD1ED-7E53-4D4F-962E-865DF15A0F8A}"/>
              </a:ext>
            </a:extLst>
          </p:cNvPr>
          <p:cNvSpPr/>
          <p:nvPr/>
        </p:nvSpPr>
        <p:spPr>
          <a:xfrm>
            <a:off x="4900638" y="423252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乘 50">
            <a:extLst>
              <a:ext uri="{FF2B5EF4-FFF2-40B4-BE49-F238E27FC236}">
                <a16:creationId xmlns:a16="http://schemas.microsoft.com/office/drawing/2014/main" xmlns="" id="{4067ECD7-95CE-2F40-B5B7-B55FE9C03BE7}"/>
              </a:ext>
            </a:extLst>
          </p:cNvPr>
          <p:cNvSpPr/>
          <p:nvPr/>
        </p:nvSpPr>
        <p:spPr>
          <a:xfrm>
            <a:off x="4924275" y="478810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25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D5BDBAA-D597-844B-A766-C3663E62A12D}"/>
              </a:ext>
            </a:extLst>
          </p:cNvPr>
          <p:cNvSpPr txBox="1"/>
          <p:nvPr/>
        </p:nvSpPr>
        <p:spPr>
          <a:xfrm>
            <a:off x="0" y="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ADCF72E-C426-824E-BE36-A856FFB8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95" y="-56014"/>
            <a:ext cx="1663700" cy="49530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CCD6FDF8-567B-0449-B7E2-8545F3C6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71819"/>
              </p:ext>
            </p:extLst>
          </p:nvPr>
        </p:nvGraphicFramePr>
        <p:xfrm>
          <a:off x="716896" y="581120"/>
          <a:ext cx="414219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622885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画正方形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D63D86E-AE86-1742-8BBE-CCA84511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61" y="767810"/>
            <a:ext cx="1841500" cy="1638300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6F12CBF5-5DCB-EB4E-AEFD-E70F5F261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15686"/>
              </p:ext>
            </p:extLst>
          </p:nvPr>
        </p:nvGraphicFramePr>
        <p:xfrm>
          <a:off x="716896" y="2993187"/>
          <a:ext cx="414219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622885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画三角形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6B1C88DC-E743-B14F-B09C-D50A70F69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30" y="3137967"/>
            <a:ext cx="1587500" cy="1295400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F4FDC05B-77C2-A646-89F7-2655234F5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33047"/>
              </p:ext>
            </p:extLst>
          </p:nvPr>
        </p:nvGraphicFramePr>
        <p:xfrm>
          <a:off x="716896" y="4978534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371885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画圆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t.circle(40)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FCDF6D4F-3078-A449-91D0-1DAEF7DB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380" y="5032375"/>
            <a:ext cx="1454637" cy="1383966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xmlns="" id="{CE4579BE-6581-314A-8FA0-761CC8DE6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34411"/>
              </p:ext>
            </p:extLst>
          </p:nvPr>
        </p:nvGraphicFramePr>
        <p:xfrm>
          <a:off x="5001801" y="4978534"/>
          <a:ext cx="3889536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370222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画圆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C2E55D0-C4AA-4948-AB89-8D8E52BD9541}"/>
              </a:ext>
            </a:extLst>
          </p:cNvPr>
          <p:cNvSpPr txBox="1"/>
          <p:nvPr/>
        </p:nvSpPr>
        <p:spPr>
          <a:xfrm>
            <a:off x="1431023" y="649074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半径是正数，沿逆时针方向画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4354C168-98E8-4F4D-9C2F-6F97462BAB12}"/>
              </a:ext>
            </a:extLst>
          </p:cNvPr>
          <p:cNvSpPr txBox="1"/>
          <p:nvPr/>
        </p:nvSpPr>
        <p:spPr>
          <a:xfrm>
            <a:off x="5686191" y="6490742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半径是负数，沿顺时针方向画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C174F167-039D-A649-94A6-D8229E566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569" y="5099406"/>
            <a:ext cx="1296411" cy="124990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F3660567-BBFA-7541-95A5-EA4CF7C8E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3487" y="3288867"/>
            <a:ext cx="901700" cy="723900"/>
          </a:xfrm>
          <a:prstGeom prst="rect">
            <a:avLst/>
          </a:prstGeom>
        </p:spPr>
      </p:pic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xmlns="" id="{E7B1674D-C020-E746-B293-63A36DE7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15702"/>
              </p:ext>
            </p:extLst>
          </p:nvPr>
        </p:nvGraphicFramePr>
        <p:xfrm>
          <a:off x="5149788" y="3171386"/>
          <a:ext cx="3148604" cy="101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1629290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013596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画点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t.dot(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8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F83B562C-A1C4-614D-AFBC-111B3B51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60152"/>
              </p:ext>
            </p:extLst>
          </p:nvPr>
        </p:nvGraphicFramePr>
        <p:xfrm>
          <a:off x="428139" y="418565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29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045370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画正多边形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,steps = 3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B0E780A-0E12-7B4C-8EEE-BCD0FF6A06C9}"/>
              </a:ext>
            </a:extLst>
          </p:cNvPr>
          <p:cNvSpPr txBox="1"/>
          <p:nvPr/>
        </p:nvSpPr>
        <p:spPr>
          <a:xfrm>
            <a:off x="2941624" y="4185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正三角形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92F86F4-7CF3-FB47-82B5-F977E3CA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83" y="695564"/>
            <a:ext cx="1130300" cy="97790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55CF72C1-EFFA-3045-B64D-D9FB6BB2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60211"/>
              </p:ext>
            </p:extLst>
          </p:nvPr>
        </p:nvGraphicFramePr>
        <p:xfrm>
          <a:off x="4686086" y="410145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29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045370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画正多边形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,steps = 3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8FE17E6-D127-6B42-9100-94CC9D36376A}"/>
              </a:ext>
            </a:extLst>
          </p:cNvPr>
          <p:cNvSpPr txBox="1"/>
          <p:nvPr/>
        </p:nvSpPr>
        <p:spPr>
          <a:xfrm>
            <a:off x="7094331" y="4101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正五边形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2FCCFBD-999E-494A-A510-91C481D8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241" y="687144"/>
            <a:ext cx="1168400" cy="1117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1F6AF1-B6A2-B94E-B6CF-016E93CB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" y="2298700"/>
            <a:ext cx="5516145" cy="13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97</Words>
  <Application>Microsoft Macintosh PowerPoint</Application>
  <PresentationFormat>全屏显示(4:3)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xintong xu</dc:creator>
  <cp:lastModifiedBy>xintong xu</cp:lastModifiedBy>
  <cp:revision>31</cp:revision>
  <dcterms:created xsi:type="dcterms:W3CDTF">2019-12-25T07:33:18Z</dcterms:created>
  <dcterms:modified xsi:type="dcterms:W3CDTF">2019-12-30T09:48:55Z</dcterms:modified>
</cp:coreProperties>
</file>