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706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4" d="100"/>
          <a:sy n="94" d="100"/>
        </p:scale>
        <p:origin x="-1520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1294673" y="1974298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3</a:t>
            </a:r>
            <a:r>
              <a:rPr kumimoji="1" lang="zh-CN" altLang="en-US" dirty="0" smtClean="0"/>
              <a:t>课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1873766" y="1364155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598" y="32355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4459" y="79527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2190" y="3339367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8088" y="3420181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63750" y="29558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2443815" y="3263577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8515" y="2958009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1291409" y="326578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15458" y="3402540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1852020" y="197801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47146" y="1807581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1824900" y="441527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91736" y="4244841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/>
              <a:t>-</a:t>
            </a:r>
            <a:r>
              <a:rPr kumimoji="1" lang="en-US" altLang="zh-CN" sz="1400" dirty="0" smtClean="0"/>
              <a:t>10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50" name="等腰三角形 49"/>
          <p:cNvSpPr/>
          <p:nvPr/>
        </p:nvSpPr>
        <p:spPr>
          <a:xfrm>
            <a:off x="6235557" y="1932536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52482" y="31424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68172" y="83048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53" name="等腰三角形 52"/>
          <p:cNvSpPr/>
          <p:nvPr/>
        </p:nvSpPr>
        <p:spPr>
          <a:xfrm rot="5400000">
            <a:off x="6633074" y="3297605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98972" y="3378419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6147" y="291403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59" name="直线连接符 58"/>
          <p:cNvCxnSpPr/>
          <p:nvPr/>
        </p:nvCxnSpPr>
        <p:spPr>
          <a:xfrm>
            <a:off x="7346212" y="322181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39399" y="2916247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61" name="直线连接符 60"/>
          <p:cNvCxnSpPr/>
          <p:nvPr/>
        </p:nvCxnSpPr>
        <p:spPr>
          <a:xfrm>
            <a:off x="6232293" y="3224024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7388044" y="3378419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6235557" y="3394965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814650" y="1322393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5056342" y="3360778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40940" y="4356968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/>
              <a:t>-</a:t>
            </a:r>
            <a:r>
              <a:rPr kumimoji="1" lang="en-US" altLang="zh-CN" sz="1400" dirty="0" smtClean="0"/>
              <a:t>10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85824" y="1645965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68" name="右箭头 67"/>
          <p:cNvSpPr/>
          <p:nvPr/>
        </p:nvSpPr>
        <p:spPr>
          <a:xfrm>
            <a:off x="4105338" y="3317098"/>
            <a:ext cx="525997" cy="244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线形标注 1 70"/>
          <p:cNvSpPr/>
          <p:nvPr/>
        </p:nvSpPr>
        <p:spPr>
          <a:xfrm>
            <a:off x="7322162" y="1746963"/>
            <a:ext cx="485078" cy="185525"/>
          </a:xfrm>
          <a:prstGeom prst="borderCallout1">
            <a:avLst>
              <a:gd name="adj1" fmla="val 48257"/>
              <a:gd name="adj2" fmla="val -433"/>
              <a:gd name="adj3" fmla="val 124303"/>
              <a:gd name="adj4" fmla="val -105302"/>
            </a:avLst>
          </a:prstGeom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44374" y="1686702"/>
            <a:ext cx="6283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</a:t>
            </a:r>
            <a:r>
              <a:rPr kumimoji="1" lang="en-US" altLang="zh-CN" sz="1200" dirty="0" smtClean="0"/>
              <a:t>120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2" name="线形标注 1 71"/>
          <p:cNvSpPr/>
          <p:nvPr/>
        </p:nvSpPr>
        <p:spPr>
          <a:xfrm>
            <a:off x="7725960" y="4592302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116657"/>
              <a:gd name="adj4" fmla="val -50377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69395" y="4551496"/>
            <a:ext cx="783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en-US" altLang="zh-CN" sz="1200" dirty="0" smtClean="0"/>
              <a:t>6</a:t>
            </a:r>
            <a:r>
              <a:rPr kumimoji="1" lang="en-US" altLang="zh-CN" sz="1200" dirty="0" smtClean="0"/>
              <a:t>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3" name="线形标注 1 72"/>
          <p:cNvSpPr/>
          <p:nvPr/>
        </p:nvSpPr>
        <p:spPr>
          <a:xfrm>
            <a:off x="5242560" y="4575433"/>
            <a:ext cx="796839" cy="215873"/>
          </a:xfrm>
          <a:prstGeom prst="borderCallout1">
            <a:avLst>
              <a:gd name="adj1" fmla="val 57670"/>
              <a:gd name="adj2" fmla="val 101880"/>
              <a:gd name="adj3" fmla="val -93126"/>
              <a:gd name="adj4" fmla="val 122690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51692" y="4532298"/>
            <a:ext cx="83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en-US" altLang="zh-CN" sz="1200" dirty="0" smtClean="0"/>
              <a:t>-6</a:t>
            </a:r>
            <a:r>
              <a:rPr kumimoji="1" lang="en-US" altLang="zh-CN" sz="1200" dirty="0" smtClean="0"/>
              <a:t>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86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43"/>
            <a:ext cx="3652248" cy="356505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48" y="782476"/>
            <a:ext cx="1876957" cy="23507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20" y="782476"/>
            <a:ext cx="1467887" cy="2326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633" y="2632635"/>
            <a:ext cx="1393057" cy="24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7195" y="1098476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22" name="线形标注 1 21"/>
          <p:cNvSpPr/>
          <p:nvPr/>
        </p:nvSpPr>
        <p:spPr>
          <a:xfrm>
            <a:off x="875970" y="4441398"/>
            <a:ext cx="653071" cy="215873"/>
          </a:xfrm>
          <a:prstGeom prst="borderCallout1">
            <a:avLst>
              <a:gd name="adj1" fmla="val 57670"/>
              <a:gd name="adj2" fmla="val 101880"/>
              <a:gd name="adj3" fmla="val 53964"/>
              <a:gd name="adj4" fmla="val 173921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734" y="4402956"/>
            <a:ext cx="70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zh-CN" altLang="zh-CN" sz="1200" dirty="0"/>
              <a:t>0</a:t>
            </a:r>
            <a:r>
              <a:rPr kumimoji="1" lang="en-US" altLang="zh-CN" sz="1200" dirty="0" smtClean="0"/>
              <a:t>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170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2715980" y="3903437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37858"/>
              <a:gd name="adj4" fmla="val -90783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59415" y="3858137"/>
            <a:ext cx="70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40" name="五角星 39"/>
          <p:cNvSpPr/>
          <p:nvPr/>
        </p:nvSpPr>
        <p:spPr>
          <a:xfrm>
            <a:off x="4830476" y="1225656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21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 3"/>
          <p:cNvSpPr/>
          <p:nvPr/>
        </p:nvSpPr>
        <p:spPr>
          <a:xfrm>
            <a:off x="4663381" y="31990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6818" y="8801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686" y="9818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8935" y="20319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6991" y="2515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1836" y="15874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11484" y="25356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03361" y="1621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361721" y="10567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6166" y="8668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620895" y="252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cxnSp>
        <p:nvCxnSpPr>
          <p:cNvPr id="16" name="直线箭头连接符 15"/>
          <p:cNvCxnSpPr>
            <a:stCxn id="5" idx="3"/>
          </p:cNvCxnSpPr>
          <p:nvPr/>
        </p:nvCxnSpPr>
        <p:spPr>
          <a:xfrm>
            <a:off x="6348478" y="1064799"/>
            <a:ext cx="6622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</p:cNvCxnSpPr>
          <p:nvPr/>
        </p:nvCxnSpPr>
        <p:spPr>
          <a:xfrm flipH="1">
            <a:off x="6613800" y="1351193"/>
            <a:ext cx="547716" cy="4209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553386" y="1842594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893700" y="2294059"/>
            <a:ext cx="545496" cy="48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286166" y="2401267"/>
            <a:ext cx="547716" cy="4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4911484" y="1956814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4558586" y="1361725"/>
            <a:ext cx="601001" cy="41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580380" y="1068827"/>
            <a:ext cx="66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5372792" y="349480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039549" y="394580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五角星 54"/>
          <p:cNvSpPr/>
          <p:nvPr/>
        </p:nvSpPr>
        <p:spPr>
          <a:xfrm>
            <a:off x="1167620" y="311685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551057" y="8719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514925" y="9156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193174" y="20237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017402" y="244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85150" y="15671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15723" y="25274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07600" y="161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865960" y="10485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90405" y="8586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65" name="文本框 64"/>
          <p:cNvSpPr txBox="1"/>
          <p:nvPr/>
        </p:nvSpPr>
        <p:spPr>
          <a:xfrm>
            <a:off x="2125134" y="1703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67" name="正五边形 66"/>
          <p:cNvSpPr/>
          <p:nvPr/>
        </p:nvSpPr>
        <p:spPr>
          <a:xfrm rot="10800000">
            <a:off x="1897920" y="1185582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91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五角星 33"/>
          <p:cNvSpPr/>
          <p:nvPr/>
        </p:nvSpPr>
        <p:spPr>
          <a:xfrm>
            <a:off x="767366" y="3911889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50803" y="4472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14671" y="45158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92920" y="562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17148" y="60402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384896" y="51673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5469" y="6127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07346" y="5213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65706" y="46487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390151" y="4458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1724880" y="36172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45" name="正五边形 44"/>
          <p:cNvSpPr/>
          <p:nvPr/>
        </p:nvSpPr>
        <p:spPr>
          <a:xfrm rot="10800000">
            <a:off x="1497666" y="4785786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弧 50"/>
          <p:cNvSpPr/>
          <p:nvPr/>
        </p:nvSpPr>
        <p:spPr>
          <a:xfrm rot="13045347">
            <a:off x="2800518" y="4757498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503227" y="473580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en-US" altLang="zh-CN" sz="1400" dirty="0" smtClean="0">
                <a:latin typeface="+mj-lt"/>
              </a:rPr>
              <a:t>6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3124952" y="4787930"/>
            <a:ext cx="812348" cy="9960"/>
            <a:chOff x="4663381" y="5083942"/>
            <a:chExt cx="812348" cy="9960"/>
          </a:xfrm>
        </p:grpSpPr>
        <p:cxnSp>
          <p:nvCxnSpPr>
            <p:cNvPr id="54" name="直线连接符 53"/>
            <p:cNvCxnSpPr/>
            <p:nvPr/>
          </p:nvCxnSpPr>
          <p:spPr>
            <a:xfrm>
              <a:off x="4663381" y="508394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>
              <a:off x="4883821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>
              <a:off x="5087985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>
              <a:off x="5308425" y="509390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弧 57"/>
          <p:cNvSpPr/>
          <p:nvPr/>
        </p:nvSpPr>
        <p:spPr>
          <a:xfrm rot="7193485">
            <a:off x="2868899" y="4549742"/>
            <a:ext cx="422310" cy="379634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114669" y="4845430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144</a:t>
            </a:r>
          </a:p>
        </p:txBody>
      </p:sp>
      <p:cxnSp>
        <p:nvCxnSpPr>
          <p:cNvPr id="72" name="直线箭头连接符 71"/>
          <p:cNvCxnSpPr>
            <a:endCxn id="34" idx="4"/>
          </p:cNvCxnSpPr>
          <p:nvPr/>
        </p:nvCxnSpPr>
        <p:spPr>
          <a:xfrm flipV="1">
            <a:off x="2206734" y="4783451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39" idx="1"/>
          </p:cNvCxnSpPr>
          <p:nvPr/>
        </p:nvCxnSpPr>
        <p:spPr>
          <a:xfrm flipH="1">
            <a:off x="2384896" y="4817892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五角星 75"/>
          <p:cNvSpPr/>
          <p:nvPr/>
        </p:nvSpPr>
        <p:spPr>
          <a:xfrm>
            <a:off x="699799" y="73978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083236" y="130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47104" y="1343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725353" y="24518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549581" y="2868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317329" y="1995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47902" y="2955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39779" y="20413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398139" y="14766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322584" y="12867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1657313" y="4451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87" name="正五边形 86"/>
          <p:cNvSpPr/>
          <p:nvPr/>
        </p:nvSpPr>
        <p:spPr>
          <a:xfrm rot="10800000">
            <a:off x="1430099" y="1613677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8" name="弧 87"/>
          <p:cNvSpPr/>
          <p:nvPr/>
        </p:nvSpPr>
        <p:spPr>
          <a:xfrm rot="5800333">
            <a:off x="1434136" y="1461847"/>
            <a:ext cx="315650" cy="28900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624244" y="1733614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108</a:t>
            </a:r>
          </a:p>
        </p:txBody>
      </p:sp>
      <p:cxnSp>
        <p:nvCxnSpPr>
          <p:cNvPr id="90" name="直线连接符 89"/>
          <p:cNvCxnSpPr>
            <a:stCxn id="87" idx="4"/>
            <a:endCxn id="76" idx="4"/>
          </p:cNvCxnSpPr>
          <p:nvPr/>
        </p:nvCxnSpPr>
        <p:spPr>
          <a:xfrm flipV="1">
            <a:off x="1599545" y="1611342"/>
            <a:ext cx="1447557" cy="2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87" idx="4"/>
          </p:cNvCxnSpPr>
          <p:nvPr/>
        </p:nvCxnSpPr>
        <p:spPr>
          <a:xfrm flipH="1">
            <a:off x="1139779" y="1613679"/>
            <a:ext cx="459766" cy="14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>
            <a:endCxn id="76" idx="4"/>
          </p:cNvCxnSpPr>
          <p:nvPr/>
        </p:nvCxnSpPr>
        <p:spPr>
          <a:xfrm flipV="1">
            <a:off x="1139779" y="1611342"/>
            <a:ext cx="1907323" cy="141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弧 92"/>
          <p:cNvSpPr/>
          <p:nvPr/>
        </p:nvSpPr>
        <p:spPr>
          <a:xfrm rot="13045347">
            <a:off x="2732951" y="1585389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435660" y="15637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en-US" altLang="zh-CN" sz="1400" dirty="0" smtClean="0">
                <a:latin typeface="+mj-lt"/>
              </a:rPr>
              <a:t>6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361721" y="15041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、正多边形内角和</a:t>
            </a:r>
            <a:r>
              <a:rPr kumimoji="1" lang="en-US" altLang="zh-CN" sz="1400" dirty="0" smtClean="0"/>
              <a:t>=180</a:t>
            </a:r>
            <a:r>
              <a:rPr kumimoji="1" lang="zh-CN" altLang="en-US" sz="1400" dirty="0" smtClean="0"/>
              <a:t>*（</a:t>
            </a:r>
            <a:r>
              <a:rPr kumimoji="1" lang="en-US" altLang="zh-CN" sz="1400" dirty="0" smtClean="0"/>
              <a:t>n-2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所以，正五边形每个内角为</a:t>
            </a:r>
            <a:r>
              <a:rPr kumimoji="1" lang="en-US" altLang="zh-CN" sz="1400" dirty="0" smtClean="0"/>
              <a:t>108</a:t>
            </a:r>
            <a:r>
              <a:rPr kumimoji="1" lang="zh-CN" altLang="en-US" sz="1400" dirty="0" smtClean="0"/>
              <a:t>度</a:t>
            </a:r>
            <a:endParaRPr kumimoji="1" lang="zh-CN" altLang="en-US" sz="14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367089" y="2116206"/>
            <a:ext cx="378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、由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9</a:t>
            </a:r>
            <a:r>
              <a:rPr kumimoji="1" lang="zh-CN" altLang="en-US" sz="1400" dirty="0" smtClean="0"/>
              <a:t>这三个角组成的等腰三角形中，</a:t>
            </a:r>
            <a:endParaRPr kumimoji="1" lang="en-US" altLang="zh-CN" sz="1400" dirty="0" smtClean="0"/>
          </a:p>
          <a:p>
            <a:r>
              <a:rPr kumimoji="1" lang="zh-CN" altLang="zh-CN" sz="1400" dirty="0" smtClean="0"/>
              <a:t>9</a:t>
            </a:r>
            <a:r>
              <a:rPr kumimoji="1" lang="zh-CN" altLang="en-US" sz="1400" dirty="0" smtClean="0"/>
              <a:t>对应的角是</a:t>
            </a:r>
            <a:r>
              <a:rPr kumimoji="1" lang="en-US" altLang="zh-CN" sz="1400" dirty="0" smtClean="0"/>
              <a:t>108</a:t>
            </a:r>
            <a:r>
              <a:rPr kumimoji="1" lang="zh-CN" altLang="en-US" sz="1400" dirty="0" smtClean="0"/>
              <a:t>度，所以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对应的角为</a:t>
            </a:r>
            <a:r>
              <a:rPr kumimoji="1" lang="zh-CN" altLang="zh-CN" sz="1400" dirty="0" smtClean="0"/>
              <a:t>3</a:t>
            </a:r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度</a:t>
            </a:r>
            <a:endParaRPr kumimoji="1" lang="zh-CN" altLang="en-US" sz="14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399532" y="4730865"/>
            <a:ext cx="4227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3</a:t>
            </a:r>
            <a:r>
              <a:rPr kumimoji="1" lang="zh-CN" altLang="en-US" sz="1400" dirty="0" smtClean="0"/>
              <a:t>、当画笔从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移动到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的时候，它是水平移动的，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也就是画笔是面向屏幕右侧的，它需要向右转</a:t>
            </a:r>
            <a:r>
              <a:rPr kumimoji="1" lang="en-US" altLang="zh-CN" sz="1400" dirty="0" smtClean="0"/>
              <a:t>144</a:t>
            </a:r>
            <a:r>
              <a:rPr kumimoji="1" lang="zh-CN" altLang="en-US" sz="1400" dirty="0" smtClean="0"/>
              <a:t>度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才能继续向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的方向移动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12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76781" y="4525841"/>
            <a:ext cx="1463337" cy="11403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551227" y="43617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664" y="996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8532" y="10401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6781" y="21482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01009" y="25644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68757" y="16915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9330" y="26518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1207" y="17377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49567" y="1173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4012" y="9831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508741" y="14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15" name="正五边形 14"/>
          <p:cNvSpPr/>
          <p:nvPr/>
        </p:nvSpPr>
        <p:spPr>
          <a:xfrm rot="10800000">
            <a:off x="1281527" y="1310069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13045347">
            <a:off x="2584379" y="1281781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87088" y="126009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en-US" altLang="zh-CN" sz="1400" dirty="0" smtClean="0">
                <a:latin typeface="+mj-lt"/>
              </a:rPr>
              <a:t>6</a:t>
            </a:r>
          </a:p>
        </p:txBody>
      </p:sp>
      <p:sp>
        <p:nvSpPr>
          <p:cNvPr id="25" name="弧 24"/>
          <p:cNvSpPr/>
          <p:nvPr/>
        </p:nvSpPr>
        <p:spPr>
          <a:xfrm rot="8898247">
            <a:off x="2021687" y="1769455"/>
            <a:ext cx="234943" cy="250855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08119" y="19574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j-lt"/>
              </a:rPr>
              <a:t>72</a:t>
            </a:r>
          </a:p>
        </p:txBody>
      </p:sp>
      <p:cxnSp>
        <p:nvCxnSpPr>
          <p:cNvPr id="27" name="直线箭头连接符 26"/>
          <p:cNvCxnSpPr>
            <a:endCxn id="4" idx="4"/>
          </p:cNvCxnSpPr>
          <p:nvPr/>
        </p:nvCxnSpPr>
        <p:spPr>
          <a:xfrm flipV="1">
            <a:off x="1990595" y="1307734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9" idx="1"/>
          </p:cNvCxnSpPr>
          <p:nvPr/>
        </p:nvCxnSpPr>
        <p:spPr>
          <a:xfrm flipH="1">
            <a:off x="2168757" y="1342175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83393" y="1255148"/>
            <a:ext cx="442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、画笔移动到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后，五角星的第一个角就画好了，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但还需要左转</a:t>
            </a:r>
            <a:r>
              <a:rPr kumimoji="1" lang="en-US" altLang="zh-CN" sz="1400" dirty="0" smtClean="0"/>
              <a:t>72</a:t>
            </a:r>
            <a:r>
              <a:rPr kumimoji="1" lang="zh-CN" altLang="en-US" sz="1400" dirty="0" smtClean="0"/>
              <a:t>度面向</a:t>
            </a:r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的方向，准备下一个角的描画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1292867" y="4158091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i in range(5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nl-NL" altLang="zh-CN" dirty="0"/>
              <a:t>    </a:t>
            </a:r>
            <a:r>
              <a:rPr lang="zh-CN" altLang="en-US" dirty="0" smtClean="0"/>
              <a:t>  </a:t>
            </a:r>
            <a:r>
              <a:rPr lang="nl-NL" altLang="zh-CN" dirty="0" smtClean="0"/>
              <a:t>t.fd</a:t>
            </a:r>
            <a:r>
              <a:rPr lang="nl-NL" altLang="zh-CN" dirty="0"/>
              <a:t>(20)</a:t>
            </a:r>
          </a:p>
          <a:p>
            <a:r>
              <a:rPr lang="en-US" altLang="zh-CN" dirty="0"/>
              <a:t>   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t.right(144)</a:t>
            </a:r>
          </a:p>
          <a:p>
            <a:r>
              <a:rPr lang="nl-NL" altLang="zh-CN" dirty="0"/>
              <a:t>   </a:t>
            </a:r>
            <a:r>
              <a:rPr lang="zh-CN" altLang="en-US" dirty="0" smtClean="0"/>
              <a:t> </a:t>
            </a:r>
            <a:r>
              <a:rPr lang="nl-NL" altLang="zh-CN" dirty="0" smtClean="0"/>
              <a:t> </a:t>
            </a:r>
            <a:r>
              <a:rPr lang="nl-NL" altLang="zh-CN" dirty="0"/>
              <a:t>t.fd(20)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is-IS" altLang="zh-CN" dirty="0" smtClean="0"/>
              <a:t>t</a:t>
            </a:r>
            <a:r>
              <a:rPr lang="en-US" altLang="zh-CN" dirty="0" smtClean="0"/>
              <a:t>.</a:t>
            </a:r>
            <a:r>
              <a:rPr lang="is-IS" altLang="zh-CN" dirty="0" smtClean="0"/>
              <a:t>left</a:t>
            </a:r>
            <a:r>
              <a:rPr lang="is-IS" altLang="zh-CN" dirty="0"/>
              <a:t>(72)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40118" y="4759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循环体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100990" y="4004202"/>
            <a:ext cx="430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#</a:t>
            </a:r>
            <a:r>
              <a:rPr kumimoji="1" lang="zh-CN" altLang="en-US" sz="1400" dirty="0" smtClean="0"/>
              <a:t> 循环语句，</a:t>
            </a:r>
            <a:r>
              <a:rPr kumimoji="1" lang="en-US" altLang="zh-CN" sz="1400" dirty="0" smtClean="0"/>
              <a:t>range(5)</a:t>
            </a:r>
            <a:r>
              <a:rPr kumimoji="1" lang="zh-CN" altLang="en-US" sz="1400" dirty="0" smtClean="0"/>
              <a:t>代表循环</a:t>
            </a:r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次，注意后面的冒号</a:t>
            </a:r>
            <a:endParaRPr kumimoji="1" lang="zh-CN" altLang="en-US" sz="1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7" y="3843988"/>
            <a:ext cx="1828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xmlns="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xmlns="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xmlns="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="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xmlns="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xmlns="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xmlns="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xmlns="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xmlns="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568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33047"/>
              </p:ext>
            </p:extLst>
          </p:nvPr>
        </p:nvGraphicFramePr>
        <p:xfrm>
          <a:off x="716896" y="4978534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4411"/>
              </p:ext>
            </p:extLst>
          </p:nvPr>
        </p:nvGraphicFramePr>
        <p:xfrm>
          <a:off x="5001801" y="4978534"/>
          <a:ext cx="3889536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C2E55D0-C4AA-4948-AB89-8D8E52BD9541}"/>
              </a:ext>
            </a:extLst>
          </p:cNvPr>
          <p:cNvSpPr txBox="1"/>
          <p:nvPr/>
        </p:nvSpPr>
        <p:spPr>
          <a:xfrm>
            <a:off x="1431023" y="649074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354C168-98E8-4F4D-9C2F-6F97462BAB12}"/>
              </a:ext>
            </a:extLst>
          </p:cNvPr>
          <p:cNvSpPr txBox="1"/>
          <p:nvPr/>
        </p:nvSpPr>
        <p:spPr>
          <a:xfrm>
            <a:off x="5686191" y="649074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56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5702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015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21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291</Words>
  <Application>Microsoft Macintosh PowerPoint</Application>
  <PresentationFormat>全屏显示(4:3)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xintong xu</cp:lastModifiedBy>
  <cp:revision>49</cp:revision>
  <dcterms:created xsi:type="dcterms:W3CDTF">2019-12-25T07:33:18Z</dcterms:created>
  <dcterms:modified xsi:type="dcterms:W3CDTF">2020-01-03T07:48:35Z</dcterms:modified>
</cp:coreProperties>
</file>