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6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3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8038-5A95-A643-A3D4-87ABCE88466E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B31F-85D9-6E45-AA22-81EE5051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YouTube Video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Logistic Progression</a:t>
            </a:r>
          </a:p>
          <a:p>
            <a:r>
              <a:rPr lang="en-US" dirty="0" smtClean="0"/>
              <a:t>Jessica </a:t>
            </a:r>
            <a:r>
              <a:rPr lang="en-US" dirty="0" err="1" smtClean="0"/>
              <a:t>Ouyang</a:t>
            </a:r>
            <a:r>
              <a:rPr lang="en-US" dirty="0" smtClean="0"/>
              <a:t> and Joe Ellis</a:t>
            </a:r>
          </a:p>
          <a:p>
            <a:r>
              <a:rPr lang="en-US" dirty="0" smtClean="0"/>
              <a:t>NLP/ML/</a:t>
            </a:r>
            <a:r>
              <a:rPr lang="en-US" smtClean="0"/>
              <a:t>Web Tech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5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YouTube Video Sentiment Analysis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Sentiment Analysis</dc:title>
  <dc:creator>Joseph Ellis</dc:creator>
  <cp:lastModifiedBy>Joseph Ellis</cp:lastModifiedBy>
  <cp:revision>1</cp:revision>
  <dcterms:created xsi:type="dcterms:W3CDTF">2013-12-08T21:05:46Z</dcterms:created>
  <dcterms:modified xsi:type="dcterms:W3CDTF">2013-12-08T21:08:42Z</dcterms:modified>
</cp:coreProperties>
</file>