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E6F03A-CE35-4A9D-B5FF-FFED13DAFE90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Ellis</a:t>
            </a:r>
          </a:p>
          <a:p>
            <a:r>
              <a:rPr lang="en-US" sz="1800" dirty="0" smtClean="0"/>
              <a:t>Relative Attributes Authors:</a:t>
            </a:r>
          </a:p>
          <a:p>
            <a:r>
              <a:rPr lang="en-US" sz="1800" dirty="0" smtClean="0"/>
              <a:t>Devi Parikh and Kristen </a:t>
            </a:r>
            <a:r>
              <a:rPr lang="en-US" sz="1800" dirty="0" err="1" smtClean="0"/>
              <a:t>Grauman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Relative Attributes </a:t>
            </a:r>
            <a:br>
              <a:rPr lang="en-US" dirty="0" smtClean="0"/>
            </a:br>
            <a:r>
              <a:rPr lang="en-US" sz="2800" dirty="0" smtClean="0"/>
              <a:t>Reproduction of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8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Contact Author</a:t>
            </a:r>
          </a:p>
          <a:p>
            <a:pPr lvl="2"/>
            <a:r>
              <a:rPr lang="en-US" dirty="0" smtClean="0"/>
              <a:t>Determine how they trained the ranking function</a:t>
            </a:r>
          </a:p>
          <a:p>
            <a:pPr lvl="1"/>
            <a:r>
              <a:rPr lang="en-US" dirty="0" smtClean="0"/>
              <a:t>Time Permitting</a:t>
            </a:r>
          </a:p>
          <a:p>
            <a:pPr lvl="2"/>
            <a:r>
              <a:rPr lang="en-US" dirty="0" smtClean="0"/>
              <a:t>Implement on Videos</a:t>
            </a:r>
          </a:p>
          <a:p>
            <a:pPr lvl="3"/>
            <a:r>
              <a:rPr lang="en-US" dirty="0" smtClean="0"/>
              <a:t>Rank the amount of violence and other attributes within video clips</a:t>
            </a:r>
          </a:p>
          <a:p>
            <a:endParaRPr lang="en-US" smtClean="0"/>
          </a:p>
          <a:p>
            <a:r>
              <a:rPr lang="en-US" smtClean="0"/>
              <a:t>FRUSTRATION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Demonstration!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2060"/>
            <a:ext cx="5991225" cy="47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 Desired Outcome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Relaxed Optimization Problem</a:t>
            </a:r>
          </a:p>
        </p:txBody>
      </p:sp>
      <p:pic>
        <p:nvPicPr>
          <p:cNvPr id="4" name="Picture 3" descr="Screen Shot 2013-02-06 at 8.04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4050506" cy="1066800"/>
          </a:xfrm>
          <a:prstGeom prst="rect">
            <a:avLst/>
          </a:prstGeom>
        </p:spPr>
      </p:pic>
      <p:pic>
        <p:nvPicPr>
          <p:cNvPr id="6" name="Picture 5" descr="Screen Shot 2013-02-06 at 8.08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38600"/>
            <a:ext cx="6086231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Classification vs.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546034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 Process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Choose training images and pairings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Automatically </a:t>
            </a:r>
            <a:r>
              <a:rPr lang="en-US" dirty="0" smtClean="0"/>
              <a:t>choose random</a:t>
            </a:r>
            <a:r>
              <a:rPr lang="en-US" dirty="0" smtClean="0"/>
              <a:t> </a:t>
            </a:r>
            <a:r>
              <a:rPr lang="en-US" dirty="0" smtClean="0"/>
              <a:t>category pairings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Pick training images to train the ranking function from pairings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Train </a:t>
            </a:r>
            <a:r>
              <a:rPr lang="en-US" b="1" dirty="0"/>
              <a:t>r</a:t>
            </a:r>
            <a:r>
              <a:rPr lang="en-US" b="1" dirty="0" smtClean="0"/>
              <a:t>anking function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Augment </a:t>
            </a:r>
            <a:r>
              <a:rPr lang="en-US" dirty="0" err="1" smtClean="0"/>
              <a:t>RankSVM</a:t>
            </a:r>
            <a:r>
              <a:rPr lang="en-US" dirty="0" smtClean="0"/>
              <a:t> to take into account similarity ranks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Build generative probability model for class ranks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Solve for the distributions of unseen classes given seen classes distributions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Unseen Categories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4000001" cy="3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34" y="2286000"/>
            <a:ext cx="400714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6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Labeled Pairs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4000001" cy="3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0714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Attributes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4000001" cy="3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00000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 Process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9149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Choose training images and pairings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Train </a:t>
            </a:r>
            <a:r>
              <a:rPr lang="en-US" b="1" dirty="0"/>
              <a:t>r</a:t>
            </a:r>
            <a:r>
              <a:rPr lang="en-US" b="1" dirty="0" smtClean="0"/>
              <a:t>anking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Build generative probability model for class ranks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C:\Users\jellis\AppData\Local\Microsoft\Windows\Temporary Internet Files\Content.IE5\77PK8FY5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llis\AppData\Local\Microsoft\Windows\Temporary Internet Files\Content.IE5\77PK8FY5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8332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llis\AppData\Local\Microsoft\Windows\Temporary Internet Files\Content.IE5\J85FD21S\MC9004325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12" y="1447800"/>
            <a:ext cx="886175" cy="8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0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</TotalTime>
  <Words>141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Relative Attributes  Reproduction of Results</vt:lpstr>
      <vt:lpstr>Motivation</vt:lpstr>
      <vt:lpstr>Approach</vt:lpstr>
      <vt:lpstr>SVM Classification vs. Approach</vt:lpstr>
      <vt:lpstr>Reproduction Process Pipeline</vt:lpstr>
      <vt:lpstr>Results – Unseen Categories</vt:lpstr>
      <vt:lpstr>Results – Labeled Pairs</vt:lpstr>
      <vt:lpstr>Results – Attributes Used</vt:lpstr>
      <vt:lpstr>Reproduction Process Pipeline</vt:lpstr>
      <vt:lpstr>Final Thoughts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Attributes  Reproduction of Results</dc:title>
  <dc:creator>jellis</dc:creator>
  <cp:lastModifiedBy>Joseph Ellis</cp:lastModifiedBy>
  <cp:revision>29</cp:revision>
  <dcterms:created xsi:type="dcterms:W3CDTF">2013-03-13T12:46:10Z</dcterms:created>
  <dcterms:modified xsi:type="dcterms:W3CDTF">2013-03-13T19:37:44Z</dcterms:modified>
</cp:coreProperties>
</file>