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024A-FFB1-004A-BB56-CB81EDB9FCCA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8F05-105B-5244-A6B7-096F2C5EB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8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024A-FFB1-004A-BB56-CB81EDB9FCCA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8F05-105B-5244-A6B7-096F2C5EB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4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024A-FFB1-004A-BB56-CB81EDB9FCCA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8F05-105B-5244-A6B7-096F2C5EB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2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024A-FFB1-004A-BB56-CB81EDB9FCCA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8F05-105B-5244-A6B7-096F2C5EB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7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024A-FFB1-004A-BB56-CB81EDB9FCCA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8F05-105B-5244-A6B7-096F2C5EB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16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024A-FFB1-004A-BB56-CB81EDB9FCCA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8F05-105B-5244-A6B7-096F2C5EB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7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024A-FFB1-004A-BB56-CB81EDB9FCCA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8F05-105B-5244-A6B7-096F2C5EB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46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024A-FFB1-004A-BB56-CB81EDB9FCCA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8F05-105B-5244-A6B7-096F2C5EB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1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024A-FFB1-004A-BB56-CB81EDB9FCCA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8F05-105B-5244-A6B7-096F2C5EB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8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024A-FFB1-004A-BB56-CB81EDB9FCCA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8F05-105B-5244-A6B7-096F2C5EB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0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024A-FFB1-004A-BB56-CB81EDB9FCCA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8F05-105B-5244-A6B7-096F2C5EB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0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2024A-FFB1-004A-BB56-CB81EDB9FCCA}" type="datetimeFigureOut">
              <a:rPr lang="en-US" smtClean="0"/>
              <a:t>10/14/13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B8F05-105B-5244-A6B7-096F2C5EB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4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5013565" y="1250040"/>
            <a:ext cx="2985460" cy="17485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683639" y="1704734"/>
            <a:ext cx="1016810" cy="9227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733639" y="2060944"/>
            <a:ext cx="172158" cy="181451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7129548" y="2060944"/>
            <a:ext cx="172158" cy="181451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6424338" y="1520658"/>
            <a:ext cx="172158" cy="181451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424338" y="2054702"/>
            <a:ext cx="172158" cy="181451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02195" y="1250040"/>
            <a:ext cx="2985460" cy="17485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22269" y="2060944"/>
            <a:ext cx="172158" cy="181451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218178" y="2060944"/>
            <a:ext cx="172158" cy="181451"/>
          </a:xfrm>
          <a:prstGeom prst="ellipse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070023" y="1359337"/>
            <a:ext cx="1016810" cy="9227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12968" y="1520658"/>
            <a:ext cx="172158" cy="181451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512968" y="2054702"/>
            <a:ext cx="172158" cy="181451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525546" y="643324"/>
            <a:ext cx="2075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Shatter 4 Points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086833" y="4190178"/>
            <a:ext cx="2985460" cy="17485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806907" y="5001082"/>
            <a:ext cx="172158" cy="181451"/>
          </a:xfrm>
          <a:prstGeom prst="ellipse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202816" y="5001082"/>
            <a:ext cx="172158" cy="181451"/>
          </a:xfrm>
          <a:prstGeom prst="ellipse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4497606" y="4460796"/>
            <a:ext cx="172158" cy="181451"/>
          </a:xfrm>
          <a:prstGeom prst="ellipse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4497606" y="4994840"/>
            <a:ext cx="172158" cy="181451"/>
          </a:xfrm>
          <a:prstGeom prst="ellipse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439132" y="366594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Can’t Shatter 5 Points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4497606" y="5477796"/>
            <a:ext cx="172158" cy="181451"/>
          </a:xfrm>
          <a:prstGeom prst="ellipse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248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Ellis</dc:creator>
  <cp:lastModifiedBy>Joseph Ellis</cp:lastModifiedBy>
  <cp:revision>2</cp:revision>
  <dcterms:created xsi:type="dcterms:W3CDTF">2013-10-14T15:26:03Z</dcterms:created>
  <dcterms:modified xsi:type="dcterms:W3CDTF">2013-10-14T15:38:39Z</dcterms:modified>
</cp:coreProperties>
</file>