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0.12</c:v>
                </c:pt>
                <c:pt idx="2">
                  <c:v>0.03</c:v>
                </c:pt>
                <c:pt idx="3">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pt idx="2">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13071044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17139</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8</cp:revision>
  <cp:lastPrinted>2024-11-19T11:53:05Z</cp:lastPrinted>
  <dcterms:created xsi:type="dcterms:W3CDTF">2004-11-29T14:50:58Z</dcterms:created>
  <dcterms:modified xsi:type="dcterms:W3CDTF">2025-07-04T16:35:22Z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