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DK/unsure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17584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175846">
                <a:tc>
                  <a:txBody>
                    <a:bodyPr/>
                    <a:lstStyle/>
                    <a:p>
                      <a:pPr algn="l"/>
                      <a:r>
                        <a:rPr sz="1200" b="0" i="0">
                          <a:solidFill>
                            <a:srgbClr val="000000"/>
                          </a:solidFill>
                          <a:latin typeface="Tahoma"/>
                        </a:rPr>
                        <a:t>0 times</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175846">
                <a:tc>
                  <a:txBody>
                    <a:bodyPr/>
                    <a:lstStyle/>
                    <a:p>
                      <a:pPr algn="l"/>
                      <a:r>
                        <a:rPr sz="1200" b="0" i="0">
                          <a:solidFill>
                            <a:srgbClr val="000000"/>
                          </a:solidFill>
                          <a:latin typeface="Tahoma"/>
                        </a:rPr>
                        <a:t>1 time</a:t>
                      </a:r>
                    </a:p>
                  </a:txBody>
                  <a:tcPr anchor="ctr">
                    <a:solidFill>
                      <a:srgbClr val="E0E5F0"/>
                    </a:solidFill>
                  </a:tcPr>
                </a:tc>
                <a:tc>
                  <a:txBody>
                    <a:bodyPr/>
                    <a:lstStyle/>
                    <a:p>
                      <a:pPr algn="ctr"/>
                      <a:r>
                        <a:rPr sz="1200" b="0" i="0">
                          <a:solidFill>
                            <a:srgbClr val="000000"/>
                          </a:solidFill>
                          <a:latin typeface="Tahoma"/>
                        </a:rPr>
                        <a:t>20%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75846">
                <a:tc>
                  <a:txBody>
                    <a:bodyPr/>
                    <a:lstStyle/>
                    <a:p>
                      <a:pPr algn="l"/>
                      <a:r>
                        <a:rPr sz="1200" b="0" i="0">
                          <a:solidFill>
                            <a:srgbClr val="000000"/>
                          </a:solidFill>
                          <a:latin typeface="Tahoma"/>
                        </a:rPr>
                        <a:t>2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75846">
                <a:tc>
                  <a:txBody>
                    <a:bodyPr/>
                    <a:lstStyle/>
                    <a:p>
                      <a:pPr algn="l"/>
                      <a:r>
                        <a:rPr sz="1200" b="0" i="0">
                          <a:solidFill>
                            <a:srgbClr val="000000"/>
                          </a:solidFill>
                          <a:latin typeface="Tahoma"/>
                        </a:rPr>
                        <a:t>3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75846">
                <a:tc>
                  <a:txBody>
                    <a:bodyPr/>
                    <a:lstStyle/>
                    <a:p>
                      <a:pPr algn="l"/>
                      <a:r>
                        <a:rPr sz="1200" b="0" i="0">
                          <a:solidFill>
                            <a:srgbClr val="000000"/>
                          </a:solidFill>
                          <a:latin typeface="Tahoma"/>
                        </a:rPr>
                        <a:t>4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75846">
                <a:tc>
                  <a:txBody>
                    <a:bodyPr/>
                    <a:lstStyle/>
                    <a:p>
                      <a:pPr algn="l"/>
                      <a:r>
                        <a:rPr sz="1200" b="0" i="0">
                          <a:solidFill>
                            <a:srgbClr val="000000"/>
                          </a:solidFill>
                          <a:latin typeface="Tahoma"/>
                        </a:rPr>
                        <a:t>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175846">
                <a:tc>
                  <a:txBody>
                    <a:bodyPr/>
                    <a:lstStyle/>
                    <a:p>
                      <a:pPr algn="l"/>
                      <a:r>
                        <a:rPr sz="1200" b="0" i="0">
                          <a:solidFill>
                            <a:srgbClr val="000000"/>
                          </a:solidFill>
                          <a:latin typeface="Tahoma"/>
                        </a:rPr>
                        <a:t>7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75846">
                <a:tc>
                  <a:txBody>
                    <a:bodyPr/>
                    <a:lstStyle/>
                    <a:p>
                      <a:pPr algn="l"/>
                      <a:r>
                        <a:rPr sz="1200" b="0" i="0">
                          <a:solidFill>
                            <a:srgbClr val="000000"/>
                          </a:solidFill>
                          <a:latin typeface="Tahoma"/>
                        </a:rPr>
                        <a:t>10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75846">
                <a:tc>
                  <a:txBody>
                    <a:bodyPr/>
                    <a:lstStyle/>
                    <a:p>
                      <a:pPr algn="l"/>
                      <a:r>
                        <a:rPr sz="1200" b="0" i="0">
                          <a:solidFill>
                            <a:srgbClr val="000000"/>
                          </a:solidFill>
                          <a:latin typeface="Tahoma"/>
                        </a:rPr>
                        <a:t>15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175846">
                <a:tc>
                  <a:txBody>
                    <a:bodyPr/>
                    <a:lstStyle/>
                    <a:p>
                      <a:pPr algn="l"/>
                      <a:r>
                        <a:rPr sz="1200" b="0" i="0">
                          <a:solidFill>
                            <a:srgbClr val="000000"/>
                          </a:solidFill>
                          <a:latin typeface="Tahoma"/>
                        </a:rPr>
                        <a:t>20 times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175846">
                <a:tc>
                  <a:txBody>
                    <a:bodyPr/>
                    <a:lstStyle/>
                    <a:p>
                      <a:pPr algn="l"/>
                      <a:r>
                        <a:rPr sz="1200" b="0" i="0">
                          <a:solidFill>
                            <a:srgbClr val="000000"/>
                          </a:solidFill>
                          <a:latin typeface="Tahoma"/>
                        </a:rPr>
                        <a:t>25 times</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1758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bl>
          </a:graphicData>
        </a:graphic>
      </p:graphicFrame>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