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08000">
                <a:tc>
                  <a:txBody>
                    <a:bodyPr/>
                    <a:lstStyle/>
                    <a:p>
                      <a:pPr algn="ctr"/>
                    </a:p>
                  </a:txBody>
                  <a:tcPr>
                    <a:solidFill>
                      <a:srgbClr val="5A80B8"/>
                    </a:solidFill>
                  </a:tcPr>
                </a:tc>
                <a:tc>
                  <a:txBody>
                    <a:bodyPr/>
                    <a:lstStyle/>
                    <a:p>
                      <a:pPr algn="ctr"/>
                      <a:r>
                        <a:rPr sz="1400" b="1">
                          <a:solidFill>
                            <a:srgbClr val="FFFFFF"/>
                          </a:solidFill>
                        </a:rPr>
                        <a:t>Q1 2024</a:t>
                      </a:r>
                    </a:p>
                  </a:txBody>
                  <a:tcPr>
                    <a:solidFill>
                      <a:srgbClr val="5A80B8"/>
                    </a:solidFill>
                  </a:tcPr>
                </a:tc>
                <a:tc>
                  <a:txBody>
                    <a:bodyPr/>
                    <a:lstStyle/>
                    <a:p>
                      <a:pPr algn="ctr"/>
                      <a:r>
                        <a:rPr sz="1400" b="1">
                          <a:solidFill>
                            <a:srgbClr val="FFFFFF"/>
                          </a:solidFill>
                        </a:rPr>
                        <a:t>Q2 2024</a:t>
                      </a:r>
                    </a:p>
                  </a:txBody>
                  <a:tcPr>
                    <a:solidFill>
                      <a:srgbClr val="5A80B8"/>
                    </a:solidFill>
                  </a:tcPr>
                </a:tc>
                <a:tc>
                  <a:txBody>
                    <a:bodyPr/>
                    <a:lstStyle/>
                    <a:p>
                      <a:pPr algn="ctr"/>
                      <a:r>
                        <a:rPr sz="1400" b="1">
                          <a:solidFill>
                            <a:srgbClr val="FFFFFF"/>
                          </a:solidFill>
                        </a:rPr>
                        <a:t>Q3 2024</a:t>
                      </a:r>
                    </a:p>
                  </a:txBody>
                  <a:tcPr>
                    <a:solidFill>
                      <a:srgbClr val="5A80B8"/>
                    </a:solidFill>
                  </a:tcPr>
                </a:tc>
                <a:tc>
                  <a:txBody>
                    <a:bodyPr/>
                    <a:lstStyle/>
                    <a:p>
                      <a:pPr algn="ctr"/>
                      <a:r>
                        <a:rPr sz="1400" b="1">
                          <a:solidFill>
                            <a:srgbClr val="FFFFFF"/>
                          </a:solidFill>
                        </a:rPr>
                        <a:t>Q4 2024</a:t>
                      </a:r>
                    </a:p>
                  </a:txBody>
                  <a:tcPr>
                    <a:solidFill>
                      <a:srgbClr val="5A80B8"/>
                    </a:solidFill>
                  </a:tcPr>
                </a:tc>
              </a:tr>
              <a:tr h="508000">
                <a:tc>
                  <a:txBody>
                    <a:bodyPr/>
                    <a:lstStyle/>
                    <a:p>
                      <a:pPr algn="l"/>
                      <a:r>
                        <a:rPr sz="1300" b="0">
                          <a:solidFill>
                            <a:srgbClr val="000000"/>
                          </a:solidFill>
                        </a:rPr>
                        <a:t>I have no idea.</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Because it's really up to them if they would prefer to do it.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Good number</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Over advertisement of the program</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There are more things being high priority like cutting down the trees, so they don't damage the power lines</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It’s important for folks who need it, not for those who don’t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Don't know</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200" b="1">
                          <a:solidFill>
                            <a:srgbClr val="FFFFFF"/>
                          </a:solidFill>
                        </a:rPr>
                        <a:t>Base:</a:t>
                      </a:r>
                    </a:p>
                  </a:txBody>
                  <a:tcPr>
                    <a:solidFill>
                      <a:srgbClr val="5A80B8"/>
                    </a:solidFill>
                  </a:tcPr>
                </a:tc>
                <a:tc>
                  <a:txBody>
                    <a:bodyPr/>
                    <a:lstStyle/>
                    <a:p>
                      <a:pPr algn="ctr"/>
                      <a:r>
                        <a:rPr sz="1300" b="0">
                          <a:solidFill>
                            <a:srgbClr val="FFFFFF"/>
                          </a:solidFill>
                        </a:rPr>
                        <a:t>1</a:t>
                      </a:r>
                    </a:p>
                  </a:txBody>
                  <a:tcPr>
                    <a:solidFill>
                      <a:srgbClr val="5A80B8"/>
                    </a:solidFill>
                  </a:tcPr>
                </a:tc>
                <a:tc>
                  <a:txBody>
                    <a:bodyPr/>
                    <a:lstStyle/>
                    <a:p>
                      <a:pPr algn="ctr"/>
                      <a:r>
                        <a:rPr sz="1300" b="0">
                          <a:solidFill>
                            <a:srgbClr val="FFFFFF"/>
                          </a:solidFill>
                        </a:rPr>
                        <a:t>2</a:t>
                      </a:r>
                    </a:p>
                  </a:txBody>
                  <a:tcPr>
                    <a:solidFill>
                      <a:srgbClr val="5A80B8"/>
                    </a:solidFill>
                  </a:tcPr>
                </a:tc>
                <a:tc>
                  <a:txBody>
                    <a:bodyPr/>
                    <a:lstStyle/>
                    <a:p>
                      <a:pPr algn="ctr"/>
                      <a:r>
                        <a:rPr sz="1300" b="0">
                          <a:solidFill>
                            <a:srgbClr val="FFFFFF"/>
                          </a:solidFill>
                        </a:rPr>
                        <a:t>0</a:t>
                      </a:r>
                    </a:p>
                  </a:txBody>
                  <a:tcPr>
                    <a:solidFill>
                      <a:srgbClr val="5A80B8"/>
                    </a:solidFill>
                  </a:tcPr>
                </a:tc>
                <a:tc>
                  <a:txBody>
                    <a:bodyP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12611</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12</cp:revision>
  <cp:lastPrinted>2024-11-19T11:53:05Z</cp:lastPrinted>
  <dcterms:created xsi:type="dcterms:W3CDTF">2004-11-29T14:50:58Z</dcterms:created>
  <dcterms:modified xsi:type="dcterms:W3CDTF">2025-07-02T11:14:59Z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