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p:restoredTop sz="94694"/>
  </p:normalViewPr>
  <p:slideViewPr>
    <p:cSldViewPr snapToGrid="0">
      <p:cViewPr varScale="1">
        <p:scale>
          <a:sx n="74" d="100"/>
          <a:sy n="74" d="100"/>
        </p:scale>
        <p:origin x="168" y="133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6</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12611</TotalTime>
  <Words>4980</Words>
  <Application>Microsoft Macintosh PowerPoint</Application>
  <PresentationFormat>On-screen Show (4:3)</PresentationFormat>
  <Paragraphs>1458</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12</cp:revision>
  <cp:lastPrinted>2024-11-19T11:53:05Z</cp:lastPrinted>
  <dcterms:created xsi:type="dcterms:W3CDTF">2004-11-29T14:50:58Z</dcterms:created>
  <dcterms:modified xsi:type="dcterms:W3CDTF">2025-07-02T11:14:59Z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