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charts/chart27.xml" ContentType="application/vnd.openxmlformats-officedocument.drawingml.chart+xml"/>
  <Override PartName="/ppt/notesSlides/notesSlide10.xml" ContentType="application/vnd.openxmlformats-officedocument.presentationml.notesSlide+xml"/>
  <Override PartName="/ppt/charts/chart28.xml" ContentType="application/vnd.openxmlformats-officedocument.drawingml.chart+xml"/>
  <Override PartName="/ppt/drawings/drawing13.xml" ContentType="application/vnd.openxmlformats-officedocument.drawingml.chartshapes+xml"/>
  <Override PartName="/ppt/notesSlides/notesSlide11.xml" ContentType="application/vnd.openxmlformats-officedocument.presentationml.notesSlide+xml"/>
  <Override PartName="/ppt/charts/chart29.xml" ContentType="application/vnd.openxmlformats-officedocument.drawingml.chart+xml"/>
  <Override PartName="/ppt/notesSlides/notesSlide12.xml" ContentType="application/vnd.openxmlformats-officedocument.presentationml.notesSlide+xml"/>
  <Override PartName="/ppt/charts/chart30.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7"/>
    <p:restoredTop sz="94694"/>
  </p:normalViewPr>
  <p:slideViewPr>
    <p:cSldViewPr snapToGrid="0">
      <p:cViewPr varScale="1">
        <p:scale>
          <a:sx n="104" d="100"/>
          <a:sy n="104" d="100"/>
        </p:scale>
        <p:origin x="400" y="49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0.12</c:v>
                </c:pt>
                <c:pt idx="2" formatCode="0%">
                  <c:v>0.03</c:v>
                </c:pt>
                <c:pt idx="3" formatCode="0%">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pt idx="2" formatCode="0%">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0.32</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929659632"/>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2052033028"/>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16430</TotalTime>
  <Words>4984</Words>
  <Application>Microsoft Macintosh PowerPoint</Application>
  <PresentationFormat>On-screen Show (4:3)</PresentationFormat>
  <Paragraphs>1462</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13</cp:revision>
  <cp:lastPrinted>2024-11-19T11:53:05Z</cp:lastPrinted>
  <dcterms:created xsi:type="dcterms:W3CDTF">2004-11-29T14:50:58Z</dcterms:created>
  <dcterms:modified xsi:type="dcterms:W3CDTF">2025-07-15T00:34:28Z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