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94"/>
  </p:normalViewPr>
  <p:slideViewPr>
    <p:cSldViewPr snapToGrid="0">
      <p:cViewPr varScale="1">
        <p:scale>
          <a:sx n="74" d="100"/>
          <a:sy n="74" d="100"/>
        </p:scale>
        <p:origin x="168" y="13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nchor="ctr"/>
                    <a:lstStyle/>
                    <a:p>
                      <a:pPr algn="ctr"/>
                    </a:p>
                  </a:txBody>
                  <a:tcPr>
                    <a:solidFill>
                      <a:srgbClr val="5A80B8"/>
                    </a:solidFill>
                  </a:tcPr>
                </a:tc>
                <a:tc>
                  <a:txBody>
                    <a:bodyPr anchor="ctr"/>
                    <a:lstStyle/>
                    <a:p>
                      <a:pPr algn="ctr"/>
                      <a:r>
                        <a:rPr sz="1400" b="1">
                          <a:solidFill>
                            <a:srgbClr val="FFFFFF"/>
                          </a:solidFill>
                        </a:rPr>
                        <a:t>Q1 2024</a:t>
                      </a:r>
                    </a:p>
                  </a:txBody>
                  <a:tcPr>
                    <a:solidFill>
                      <a:srgbClr val="5A80B8"/>
                    </a:solidFill>
                  </a:tcPr>
                </a:tc>
                <a:tc>
                  <a:txBody>
                    <a:bodyPr anchor="ctr"/>
                    <a:lstStyle/>
                    <a:p>
                      <a:pPr algn="ctr"/>
                      <a:r>
                        <a:rPr sz="1400" b="1">
                          <a:solidFill>
                            <a:srgbClr val="FFFFFF"/>
                          </a:solidFill>
                        </a:rPr>
                        <a:t>Q2 2024</a:t>
                      </a:r>
                    </a:p>
                  </a:txBody>
                  <a:tcPr>
                    <a:solidFill>
                      <a:srgbClr val="5A80B8"/>
                    </a:solidFill>
                  </a:tcPr>
                </a:tc>
                <a:tc>
                  <a:txBody>
                    <a:bodyPr anchor="ctr"/>
                    <a:lstStyle/>
                    <a:p>
                      <a:pPr algn="ctr"/>
                      <a:r>
                        <a:rPr sz="1400" b="1">
                          <a:solidFill>
                            <a:srgbClr val="FFFFFF"/>
                          </a:solidFill>
                        </a:rPr>
                        <a:t>Q3 2024</a:t>
                      </a:r>
                    </a:p>
                  </a:txBody>
                  <a:tcPr>
                    <a:solidFill>
                      <a:srgbClr val="5A80B8"/>
                    </a:solidFill>
                  </a:tcPr>
                </a:tc>
                <a:tc>
                  <a:txBody>
                    <a:bodyPr anchor="ctr"/>
                    <a:lstStyle/>
                    <a:p>
                      <a:pPr algn="ctr"/>
                      <a:r>
                        <a:rPr sz="1400" b="1">
                          <a:solidFill>
                            <a:srgbClr val="FFFFFF"/>
                          </a:solidFill>
                        </a:rPr>
                        <a:t>Q4 2024</a:t>
                      </a:r>
                    </a:p>
                  </a:txBody>
                  <a:tcPr>
                    <a:solidFill>
                      <a:srgbClr val="5A80B8"/>
                    </a:solidFill>
                  </a:tcPr>
                </a:tc>
              </a:tr>
              <a:tr h="653142">
                <a:tc>
                  <a:txBody>
                    <a:bodyPr anchor="ctr"/>
                    <a:lstStyle/>
                    <a:p>
                      <a:pPr algn="l"/>
                      <a:r>
                        <a:rPr sz="1300" b="0">
                          <a:solidFill>
                            <a:srgbClr val="000000"/>
                          </a:solidFill>
                        </a:rPr>
                        <a:t>Complete all promised work</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Do work correctly the first time</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Better communication</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2">
                <a:tc>
                  <a:txBody>
                    <a:bodyPr anchor="ctr"/>
                    <a:lstStyle/>
                    <a:p>
                      <a:pPr algn="l"/>
                      <a:r>
                        <a:rPr sz="1300" b="0">
                          <a:solidFill>
                            <a:srgbClr val="000000"/>
                          </a:solidFill>
                        </a:rPr>
                        <a:t>Nothing</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Other</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8">
                <a:tc>
                  <a:txBody>
                    <a:bodyPr anchor="ctr"/>
                    <a:lstStyle/>
                    <a:p>
                      <a:pPr algn="l"/>
                      <a:r>
                        <a:rPr sz="1200" b="1">
                          <a:solidFill>
                            <a:srgbClr val="FFFFFF"/>
                          </a:solidFill>
                        </a:rPr>
                        <a:t>Base:</a:t>
                      </a:r>
                    </a:p>
                  </a:txBody>
                  <a:tcPr>
                    <a:solidFill>
                      <a:srgbClr val="5A80B8"/>
                    </a:solidFill>
                  </a:tcPr>
                </a:tc>
                <a:tc>
                  <a:txBody>
                    <a:bodyPr anchor="ctr"/>
                    <a:lstStyle/>
                    <a:p>
                      <a:pPr algn="ctr"/>
                      <a:r>
                        <a:rPr sz="1300" b="0">
                          <a:solidFill>
                            <a:srgbClr val="FFFFFF"/>
                          </a:solidFill>
                        </a:rPr>
                        <a:t>1</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1</a:t>
                      </a:r>
                    </a:p>
                  </a:txBody>
                  <a:tcPr>
                    <a:solidFill>
                      <a:srgbClr val="5A80B8"/>
                    </a:solidFill>
                  </a:tcPr>
                </a:tc>
                <a:tc>
                  <a:txBody>
                    <a:bodyPr anchor="ctr"/>
                    <a:lstStyle/>
                    <a:p>
                      <a:pPr algn="ctr"/>
                      <a:r>
                        <a:rPr sz="1300" b="0">
                          <a:solidFill>
                            <a:srgbClr val="FFFFFF"/>
                          </a:solidFill>
                        </a:rPr>
                        <a:t>4</a:t>
                      </a:r>
                    </a:p>
                  </a:txBody>
                  <a:tcP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nchor="ctr"/>
                    <a:lstStyle/>
                    <a:p>
                      <a:pPr algn="ctr"/>
                    </a:p>
                  </a:txBody>
                  <a:tcPr>
                    <a:solidFill>
                      <a:srgbClr val="5A80B8"/>
                    </a:solidFill>
                  </a:tcPr>
                </a:tc>
                <a:tc>
                  <a:txBody>
                    <a:bodyPr anchor="ctr"/>
                    <a:lstStyle/>
                    <a:p>
                      <a:pPr algn="ctr"/>
                      <a:r>
                        <a:rPr sz="1400" b="1">
                          <a:solidFill>
                            <a:srgbClr val="FFFFFF"/>
                          </a:solidFill>
                        </a:rPr>
                        <a:t>Q1 2024</a:t>
                      </a:r>
                    </a:p>
                  </a:txBody>
                  <a:tcPr>
                    <a:solidFill>
                      <a:srgbClr val="5A80B8"/>
                    </a:solidFill>
                  </a:tcPr>
                </a:tc>
                <a:tc>
                  <a:txBody>
                    <a:bodyPr anchor="ctr"/>
                    <a:lstStyle/>
                    <a:p>
                      <a:pPr algn="ctr"/>
                      <a:r>
                        <a:rPr sz="1400" b="1">
                          <a:solidFill>
                            <a:srgbClr val="FFFFFF"/>
                          </a:solidFill>
                        </a:rPr>
                        <a:t>Q2 2024</a:t>
                      </a:r>
                    </a:p>
                  </a:txBody>
                  <a:tcPr>
                    <a:solidFill>
                      <a:srgbClr val="5A80B8"/>
                    </a:solidFill>
                  </a:tcPr>
                </a:tc>
                <a:tc>
                  <a:txBody>
                    <a:bodyPr anchor="ctr"/>
                    <a:lstStyle/>
                    <a:p>
                      <a:pPr algn="ctr"/>
                      <a:r>
                        <a:rPr sz="1400" b="1">
                          <a:solidFill>
                            <a:srgbClr val="FFFFFF"/>
                          </a:solidFill>
                        </a:rPr>
                        <a:t>Q3 2024</a:t>
                      </a:r>
                    </a:p>
                  </a:txBody>
                  <a:tcPr>
                    <a:solidFill>
                      <a:srgbClr val="5A80B8"/>
                    </a:solidFill>
                  </a:tcPr>
                </a:tc>
                <a:tc>
                  <a:txBody>
                    <a:bodyPr anchor="ctr"/>
                    <a:lstStyle/>
                    <a:p>
                      <a:pPr algn="ctr"/>
                      <a:r>
                        <a:rPr sz="1400" b="1">
                          <a:solidFill>
                            <a:srgbClr val="FFFFFF"/>
                          </a:solidFill>
                        </a:rPr>
                        <a:t>Q4 2024</a:t>
                      </a:r>
                    </a:p>
                  </a:txBody>
                  <a:tcPr>
                    <a:solidFill>
                      <a:srgbClr val="5A80B8"/>
                    </a:solidFill>
                  </a:tcPr>
                </a:tc>
              </a:tr>
              <a:tr h="653142">
                <a:tc>
                  <a:txBody>
                    <a:bodyPr anchor="ctr"/>
                    <a:lstStyle/>
                    <a:p>
                      <a:pPr algn="l"/>
                      <a:r>
                        <a:rPr sz="1300" b="0">
                          <a:solidFill>
                            <a:srgbClr val="000000"/>
                          </a:solidFill>
                        </a:rPr>
                        <a:t>I have no idea.</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Because it's really up to them if they would prefer to do it.</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Good number</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2">
                <a:tc>
                  <a:txBody>
                    <a:bodyPr anchor="ctr"/>
                    <a:lstStyle/>
                    <a:p>
                      <a:pPr algn="l"/>
                      <a:r>
                        <a:rPr sz="1300" b="0">
                          <a:solidFill>
                            <a:srgbClr val="000000"/>
                          </a:solidFill>
                        </a:rPr>
                        <a:t>Over advertisement of the program</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2">
                <a:tc>
                  <a:txBody>
                    <a:bodyPr anchor="ctr"/>
                    <a:lstStyle/>
                    <a:p>
                      <a:pPr algn="l"/>
                      <a:r>
                        <a:rPr sz="1300" b="0">
                          <a:solidFill>
                            <a:srgbClr val="000000"/>
                          </a:solidFill>
                        </a:rPr>
                        <a:t>Don't know</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8">
                <a:tc>
                  <a:txBody>
                    <a:bodyPr anchor="ctr"/>
                    <a:lstStyle/>
                    <a:p>
                      <a:pPr algn="l"/>
                      <a:r>
                        <a:rPr sz="1200" b="1">
                          <a:solidFill>
                            <a:srgbClr val="FFFFFF"/>
                          </a:solidFill>
                        </a:rPr>
                        <a:t>Base:</a:t>
                      </a:r>
                    </a:p>
                  </a:txBody>
                  <a:tcPr>
                    <a:solidFill>
                      <a:srgbClr val="5A80B8"/>
                    </a:solidFill>
                  </a:tcPr>
                </a:tc>
                <a:tc>
                  <a:txBody>
                    <a:bodyPr anchor="ctr"/>
                    <a:lstStyle/>
                    <a:p>
                      <a:pPr algn="ctr"/>
                      <a:r>
                        <a:rPr sz="1300" b="0">
                          <a:solidFill>
                            <a:srgbClr val="FFFFFF"/>
                          </a:solidFill>
                        </a:rPr>
                        <a:t>1</a:t>
                      </a:r>
                    </a:p>
                  </a:txBody>
                  <a:tcPr>
                    <a:solidFill>
                      <a:srgbClr val="5A80B8"/>
                    </a:solidFill>
                  </a:tcPr>
                </a:tc>
                <a:tc>
                  <a:txBody>
                    <a:bodyPr anchor="ctr"/>
                    <a:lstStyle/>
                    <a:p>
                      <a:pPr algn="ctr"/>
                      <a:r>
                        <a:rPr sz="1300" b="0">
                          <a:solidFill>
                            <a:srgbClr val="FFFFFF"/>
                          </a:solidFill>
                        </a:rPr>
                        <a:t>2</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2</a:t>
                      </a:r>
                    </a:p>
                  </a:txBody>
                  <a:tcP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12611</TotalTime>
  <Words>4980</Words>
  <Application>Microsoft Macintosh PowerPoint</Application>
  <PresentationFormat>On-screen Show (4:3)</PresentationFormat>
  <Paragraphs>1458</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12</cp:revision>
  <cp:lastPrinted>2024-11-19T11:53:05Z</cp:lastPrinted>
  <dcterms:created xsi:type="dcterms:W3CDTF">2004-11-29T14:50:58Z</dcterms:created>
  <dcterms:modified xsi:type="dcterms:W3CDTF">2025-07-02T11:14:59Z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