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27067</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9</cp:revision>
  <cp:lastPrinted>2024-11-19T11:53:05Z</cp:lastPrinted>
  <dcterms:created xsi:type="dcterms:W3CDTF">2004-11-29T14:50:58Z</dcterms:created>
  <dcterms:modified xsi:type="dcterms:W3CDTF">2025-07-11T14:03:42Z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