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numCache>
            </c:numRef>
          </c:val>
          <c:extLst>
            <c:ext xmlns:c16="http://schemas.microsoft.com/office/drawing/2014/chart" uri="{C3380CC4-5D6E-409C-BE32-E72D297353CC}">
              <c16:uniqueId val="{00000004-3743-46B7-9453-554D3F76B7F0}"/>
            </c:ext>
          </c:extLst>
        </c:ser>
        <c:ser>
          <c:idx val="4"/>
          <c:order val="4"/>
          <c:tx>
            <c:strRef>
              <c:f>Sheet1!$F$1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0.17</c:v>
                </c:pt>
                <c:pt idx="3">
                  <c:v>0.33</c:v>
                </c:pt>
                <c:pt idx="4">
                  <c:v>0.42</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0">
                  <c:v>0.02272727272727273</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Q3 2024
(N=19)</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1">
                  <c:v>0.10526315789473684</c:v>
                </c:pt>
                <c:pt idx="2">
                  <c:v>0.3157894736842105</c:v>
                </c:pt>
                <c:pt idx="3">
                  <c:v>0.3157894736842105</c:v>
                </c:pt>
                <c:pt idx="4">
                  <c:v>0.10526315789473684</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Q4 2024
(N=33)</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0.030303030303030304</c:v>
                </c:pt>
                <c:pt idx="2">
                  <c:v>0.30303030303030304</c:v>
                </c:pt>
                <c:pt idx="3">
                  <c:v>0.36363636363636365</c:v>
                </c:pt>
                <c:pt idx="4">
                  <c:v>0.30303030303030304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2608075089"/>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28453</TotalTime>
  <Words>4996</Words>
  <Application>Microsoft Macintosh PowerPoint</Application>
  <PresentationFormat>On-screen Show (4:3)</PresentationFormat>
  <Paragraphs>1475</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10</cp:revision>
  <cp:lastPrinted>2024-11-19T11:53:05Z</cp:lastPrinted>
  <dcterms:created xsi:type="dcterms:W3CDTF">2004-11-29T14:50:58Z</dcterms:created>
  <dcterms:modified xsi:type="dcterms:W3CDTF">2025-07-12T13:10:08Z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