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charts/chart27.xml" ContentType="application/vnd.openxmlformats-officedocument.drawingml.chart+xml"/>
  <Override PartName="/ppt/notesSlides/notesSlide10.xml" ContentType="application/vnd.openxmlformats-officedocument.presentationml.notesSlide+xml"/>
  <Override PartName="/ppt/charts/chart28.xml" ContentType="application/vnd.openxmlformats-officedocument.drawingml.chart+xml"/>
  <Override PartName="/ppt/drawings/drawing13.xml" ContentType="application/vnd.openxmlformats-officedocument.drawingml.chartshapes+xml"/>
  <Override PartName="/ppt/notesSlides/notesSlide11.xml" ContentType="application/vnd.openxmlformats-officedocument.presentationml.notesSlide+xml"/>
  <Override PartName="/ppt/charts/chart29.xml" ContentType="application/vnd.openxmlformats-officedocument.drawingml.chart+xml"/>
  <Override PartName="/ppt/notesSlides/notesSlide12.xml" ContentType="application/vnd.openxmlformats-officedocument.presentationml.notesSlide+xml"/>
  <Override PartName="/ppt/charts/chart30.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0.12</c:v>
                </c:pt>
                <c:pt idx="2">
                  <c:v>0.03</c:v>
                </c:pt>
                <c:pt idx="3">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7.0000000000000007E-2</c:v>
                </c:pt>
                <c:pt idx="2">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13071044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81902820"/>
              </p:ext>
            </p:extLst>
          </p:nvPr>
        </p:nvGraphicFramePr>
        <p:xfrm>
          <a:off x="514654" y="1981200"/>
          <a:ext cx="5714692" cy="3992072"/>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dirty="0">
                          <a:solidFill>
                            <a:srgbClr val="000000"/>
                          </a:solidFill>
                          <a:effectLst/>
                          <a:latin typeface="+mn-lt"/>
                        </a:rPr>
                        <a:t>Saving energy and/or water</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dirty="0">
                          <a:solidFill>
                            <a:srgbClr val="000000"/>
                          </a:solidFill>
                          <a:effectLst/>
                          <a:latin typeface="+mn-lt"/>
                        </a:rPr>
                        <a:t>Participating in/using renewable energy</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dirty="0">
                          <a:solidFill>
                            <a:srgbClr val="000000"/>
                          </a:solidFill>
                          <a:effectLst/>
                          <a:latin typeface="+mn-lt"/>
                        </a:rPr>
                        <a:t>Using less energy and/or water</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dirty="0">
                          <a:solidFill>
                            <a:srgbClr val="000000"/>
                          </a:solidFill>
                          <a:effectLst/>
                          <a:latin typeface="+mn-lt"/>
                        </a:rPr>
                        <a:t>Knowing I am doing my part for the planet</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dirty="0">
                          <a:solidFill>
                            <a:srgbClr val="000000"/>
                          </a:solidFill>
                          <a:effectLst/>
                          <a:latin typeface="+mn-lt"/>
                        </a:rPr>
                        <a:t>Feeling more comfortable in my home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dirty="0">
                          <a:solidFill>
                            <a:srgbClr val="000000"/>
                          </a:solidFill>
                          <a:effectLst/>
                          <a:latin typeface="+mn-lt"/>
                        </a:rPr>
                        <a:t>Setting my thermostat at a higher temperature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0"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27067</TotalTime>
  <Words>4987</Words>
  <Application>Microsoft Macintosh PowerPoint</Application>
  <PresentationFormat>On-screen Show (4:3)</PresentationFormat>
  <Paragraphs>1466</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9</cp:revision>
  <cp:lastPrinted>2024-11-19T11:53:05Z</cp:lastPrinted>
  <dcterms:created xsi:type="dcterms:W3CDTF">2004-11-29T14:50:58Z</dcterms:created>
  <dcterms:modified xsi:type="dcterms:W3CDTF">2025-07-11T14:03:42Z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