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8"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653142">
                <a:tc>
                  <a:txBody>
                    <a:bodyPr anchor="ctr"/>
                    <a:lstStyle/>
                    <a:p>
                      <a:pPr algn="l"/>
                      <a:r>
                        <a:rPr sz="1300" b="0">
                          <a:solidFill>
                            <a:srgbClr val="000000"/>
                          </a:solidFill>
                        </a:rPr>
                        <a:t>Complete all promised work</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Do work correctly the first time</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Better communication</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Nothing</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Other</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8">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4</a:t>
                      </a:r>
                    </a:p>
                  </a:txBody>
                  <a:tcP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914400">
                <a:tc>
                  <a:txBody>
                    <a:bodyPr anchor="ctr"/>
                    <a:lstStyle/>
                    <a:p>
                      <a:pPr algn="l"/>
                      <a:r>
                        <a:rPr sz="1300" b="0">
                          <a:solidFill>
                            <a:srgbClr val="000000"/>
                          </a:solidFill>
                        </a:rPr>
                        <a:t>It took a really long time. I don't think they accomplished anything. It was just awful.</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914400">
                <a:tc>
                  <a:txBody>
                    <a:bodyPr anchor="ctr"/>
                    <a:lstStyle/>
                    <a:p>
                      <a:pPr algn="l"/>
                      <a:r>
                        <a:rPr sz="1300" b="0">
                          <a:solidFill>
                            <a:srgbClr val="000000"/>
                          </a:solidFill>
                        </a:rPr>
                        <a:t>I don't think I got enough benefit out of it. I know it doesn't cost anything but I don't think it really helped at all.</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914400">
                <a:tc>
                  <a:txBody>
                    <a:bodyPr anchor="ctr"/>
                    <a:lstStyle/>
                    <a:p>
                      <a:pPr algn="l"/>
                      <a:r>
                        <a:rPr sz="1300" b="0">
                          <a:solidFill>
                            <a:srgbClr val="000000"/>
                          </a:solidFill>
                        </a:rPr>
                        <a:t>Because of the moisture for one. For a long time it was very humid. I feel like it didn't really change anything.</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914400">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3</a:t>
                      </a:r>
                    </a:p>
                  </a:txBody>
                  <a:tcP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653142">
                <a:tc>
                  <a:txBody>
                    <a:bodyPr anchor="ctr"/>
                    <a:lstStyle/>
                    <a:p>
                      <a:pPr algn="l"/>
                      <a:r>
                        <a:rPr sz="1300" b="0">
                          <a:solidFill>
                            <a:srgbClr val="000000"/>
                          </a:solidFill>
                        </a:rPr>
                        <a:t>I have no idea.</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Because it's really up to them if they would prefer to do it.</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Good number</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Over advertisement of the program</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Don't know</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8">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2</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2</a:t>
                      </a:r>
                    </a:p>
                  </a:txBody>
                  <a:tcP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12611</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12</cp:revision>
  <cp:lastPrinted>2024-11-19T11:53:05Z</cp:lastPrinted>
  <dcterms:created xsi:type="dcterms:W3CDTF">2004-11-29T14:50:58Z</dcterms:created>
  <dcterms:modified xsi:type="dcterms:W3CDTF">2025-07-02T11:14:59Z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