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0"/>
    <p:restoredTop sz="94685"/>
  </p:normalViewPr>
  <p:slideViewPr>
    <p:cSldViewPr snapToGrid="0">
      <p:cViewPr varScale="1">
        <p:scale>
          <a:sx n="182" d="100"/>
          <a:sy n="182" d="100"/>
        </p:scale>
        <p:origin x="1432" y="128"/>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2">
                  <c:v>2.2727272727272731E-2</c:v>
                </c:pt>
                <c:pt idx="3">
                  <c:v>0.10526315789473684</c:v>
                </c:pt>
                <c:pt idx="4">
                  <c:v>7.0000000000000007E-2</c:v>
                </c:pt>
                <c:pt idx="5">
                  <c:v>0.08</c:v>
                </c:pt>
                <c:pt idx="7">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2">
                  <c:v>6.8181818181818177E-2</c:v>
                </c:pt>
                <c:pt idx="4">
                  <c:v>0.18</c:v>
                </c:pt>
                <c:pt idx="6">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2">
                  <c:v>2.2727272727272731E-2</c:v>
                </c:pt>
                <c:pt idx="3">
                  <c:v>0.10526315789473684</c:v>
                </c:pt>
                <c:pt idx="6">
                  <c:v>2.2727272727272731E-2</c:v>
                </c:pt>
                <c:pt idx="7">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pt idx="2" formatCode="0%">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Sheet1!$B$2:$B$6</c:f>
              <c:numCache>
                <c:formatCode>0%</c:formatCode>
                <c:ptCount val="5"/>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Sheet1!$C$2:$C$6</c:f>
              <c:numCache>
                <c:formatCode>0%</c:formatCode>
                <c:ptCount val="5"/>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Sheet1!$D$2:$D$6</c:f>
              <c:numCache>
                <c:formatCode>0%</c:formatCode>
                <c:ptCount val="5"/>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Sheet1!$E$2:$E$6</c:f>
              <c:numCache>
                <c:formatCode>0%</c:formatCode>
                <c:ptCount val="5"/>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0.5</c:v>
                </c:pt>
                <c:pt idx="2">
                  <c:v>0.25</c:v>
                </c:pt>
                <c:pt idx="3">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2">
                  <c:v>6.8181818181818177E-2</c:v>
                </c:pt>
                <c:pt idx="3">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800012833"/>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79381899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4662782"/>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graphicFrame>
        <p:nvGraphicFramePr>
          <p:cNvPr id="23556" name="Table 23555"/>
          <p:cNvGraphicFramePr>
            <a:graphicFrameLocks noGrp="1"/>
          </p:cNvGraphicFramePr>
          <p:nvPr/>
        </p:nvGraphicFramePr>
        <p:xfrm>
          <a:off x="914400" y="1371600"/>
          <a:ext cx="7315200" cy="2743200"/>
        </p:xfrm>
        <a:graphic>
          <a:graphicData uri="http://schemas.openxmlformats.org/drawingml/2006/table">
            <a:tbl>
              <a:tblPr firstRow="1" bandRow="1">
                <a:tableStyleId>{5C22544A-7EE6-4342-B048-85BDC9FD1C3A}</a:tableStyleId>
              </a:tblPr>
              <a:tblGrid>
                <a:gridCol w="1463040"/>
                <a:gridCol w="1463040"/>
                <a:gridCol w="1463040"/>
                <a:gridCol w="1463040"/>
                <a:gridCol w="1463040"/>
              </a:tblGrid>
              <a:tr h="274320">
                <a:tc>
                  <a:txBody>
                    <a:bodyPr/>
                    <a:lstStyle/>
                    <a:p>
                      <a:r>
                        <a:t>index</a:t>
                      </a:r>
                    </a:p>
                  </a:txBody>
                  <a:tcPr/>
                </a:tc>
                <a:tc>
                  <a:txBody>
                    <a:bodyPr/>
                    <a:lstStyle/>
                    <a:p>
                      <a:r>
                        <a:t>Q1 2024</a:t>
                      </a:r>
                    </a:p>
                  </a:txBody>
                  <a:tcPr/>
                </a:tc>
                <a:tc>
                  <a:txBody>
                    <a:bodyPr/>
                    <a:lstStyle/>
                    <a:p>
                      <a:r>
                        <a:t>Q2 2024</a:t>
                      </a:r>
                    </a:p>
                  </a:txBody>
                  <a:tcPr/>
                </a:tc>
                <a:tc>
                  <a:txBody>
                    <a:bodyPr/>
                    <a:lstStyle/>
                    <a:p>
                      <a:r>
                        <a:t>Q3 2024</a:t>
                      </a:r>
                    </a:p>
                  </a:txBody>
                  <a:tcPr/>
                </a:tc>
                <a:tc>
                  <a:txBody>
                    <a:bodyPr/>
                    <a:lstStyle/>
                    <a:p>
                      <a:r>
                        <a:t>Q4 2024</a:t>
                      </a:r>
                    </a:p>
                  </a:txBody>
                  <a:tcPr/>
                </a:tc>
              </a:tr>
              <a:tr h="274320">
                <a:tc>
                  <a:txBody>
                    <a:bodyPr/>
                    <a:lstStyle/>
                    <a:p/>
                  </a:txBody>
                  <a:tcPr/>
                </a:tc>
                <a:tc>
                  <a:txBody>
                    <a:bodyPr/>
                    <a:lstStyle/>
                    <a:p>
                      <a:r>
                        <a:t>0</a:t>
                      </a:r>
                    </a:p>
                  </a:txBody>
                  <a:tcPr/>
                </a:tc>
                <a:tc>
                  <a:txBody>
                    <a:bodyPr/>
                    <a:lstStyle/>
                    <a:p>
                      <a:r>
                        <a:t>0</a:t>
                      </a:r>
                    </a:p>
                  </a:txBody>
                  <a:tcPr/>
                </a:tc>
                <a:tc>
                  <a:txBody>
                    <a:bodyPr/>
                    <a:lstStyle/>
                    <a:p>
                      <a:r>
                        <a:t>0</a:t>
                      </a:r>
                    </a:p>
                  </a:txBody>
                  <a:tcPr/>
                </a:tc>
                <a:tc>
                  <a:txBody>
                    <a:bodyPr/>
                    <a:lstStyle/>
                    <a:p>
                      <a:r>
                        <a:t>31.0</a:t>
                      </a:r>
                    </a:p>
                  </a:txBody>
                  <a:tcPr/>
                </a:tc>
              </a:tr>
              <a:tr h="274320">
                <a:tc>
                  <a:txBody>
                    <a:bodyPr/>
                    <a:lstStyle/>
                    <a:p>
                      <a:r>
                        <a:t>Because it's really up to them if they would prefer to do it.</a:t>
                      </a:r>
                    </a:p>
                  </a:txBody>
                  <a:tcPr/>
                </a:tc>
                <a:tc>
                  <a:txBody>
                    <a:bodyPr/>
                    <a:lstStyle/>
                    <a:p>
                      <a:r>
                        <a:t>0</a:t>
                      </a:r>
                    </a:p>
                  </a:txBody>
                  <a:tcPr/>
                </a:tc>
                <a:tc>
                  <a:txBody>
                    <a:bodyPr/>
                    <a:lstStyle/>
                    <a:p>
                      <a:r>
                        <a:t>0</a:t>
                      </a:r>
                    </a:p>
                  </a:txBody>
                  <a:tcPr/>
                </a:tc>
                <a:tc>
                  <a:txBody>
                    <a:bodyPr/>
                    <a:lstStyle/>
                    <a:p>
                      <a:r>
                        <a:t>0</a:t>
                      </a:r>
                    </a:p>
                  </a:txBody>
                  <a:tcPr/>
                </a:tc>
                <a:tc>
                  <a:txBody>
                    <a:bodyPr/>
                    <a:lstStyle/>
                    <a:p>
                      <a:r>
                        <a:t>1.0</a:t>
                      </a:r>
                    </a:p>
                  </a:txBody>
                  <a:tcPr/>
                </a:tc>
              </a:tr>
              <a:tr h="274320">
                <a:tc>
                  <a:txBody>
                    <a:bodyPr/>
                    <a:lstStyle/>
                    <a:p>
                      <a:r>
                        <a:t>I have no idea.</a:t>
                      </a:r>
                    </a:p>
                  </a:txBody>
                  <a:tcPr/>
                </a:tc>
                <a:tc>
                  <a:txBody>
                    <a:bodyPr/>
                    <a:lstStyle/>
                    <a:p>
                      <a:r>
                        <a:t>0</a:t>
                      </a:r>
                    </a:p>
                  </a:txBody>
                  <a:tcPr/>
                </a:tc>
                <a:tc>
                  <a:txBody>
                    <a:bodyPr/>
                    <a:lstStyle/>
                    <a:p>
                      <a:r>
                        <a:t>0</a:t>
                      </a:r>
                    </a:p>
                  </a:txBody>
                  <a:tcPr/>
                </a:tc>
                <a:tc>
                  <a:txBody>
                    <a:bodyPr/>
                    <a:lstStyle/>
                    <a:p>
                      <a:r>
                        <a:t>0</a:t>
                      </a:r>
                    </a:p>
                  </a:txBody>
                  <a:tcPr/>
                </a:tc>
                <a:tc>
                  <a:txBody>
                    <a:bodyPr/>
                    <a:lstStyle/>
                    <a:p>
                      <a:r>
                        <a:t>1.0</a:t>
                      </a:r>
                    </a:p>
                  </a:txBody>
                  <a:tcPr/>
                </a:tc>
              </a:tr>
              <a:tr h="274320">
                <a:tc>
                  <a:txBody>
                    <a:bodyPr/>
                    <a:lstStyle/>
                    <a:p>
                      <a:r>
                        <a:t>Don't know</a:t>
                      </a:r>
                    </a:p>
                  </a:txBody>
                  <a:tcPr/>
                </a:tc>
                <a:tc>
                  <a:txBody>
                    <a:bodyPr/>
                    <a:lstStyle/>
                    <a:p>
                      <a:r>
                        <a:t>0</a:t>
                      </a:r>
                    </a:p>
                  </a:txBody>
                  <a:tcPr/>
                </a:tc>
                <a:tc>
                  <a:txBody>
                    <a:bodyPr/>
                    <a:lstStyle/>
                    <a:p>
                      <a:r>
                        <a:t>1</a:t>
                      </a:r>
                    </a:p>
                  </a:txBody>
                  <a:tcPr/>
                </a:tc>
                <a:tc>
                  <a:txBody>
                    <a:bodyPr/>
                    <a:lstStyle/>
                    <a:p>
                      <a:r>
                        <a:t>0</a:t>
                      </a:r>
                    </a:p>
                  </a:txBody>
                  <a:tcPr/>
                </a:tc>
                <a:tc>
                  <a:txBody>
                    <a:bodyPr/>
                    <a:lstStyle/>
                    <a:p>
                      <a:r>
                        <a:t>0</a:t>
                      </a:r>
                    </a:p>
                  </a:txBody>
                  <a:tcPr/>
                </a:tc>
              </a:tr>
              <a:tr h="274320">
                <a:tc>
                  <a:txBody>
                    <a:bodyPr/>
                    <a:lstStyle/>
                    <a:p>
                      <a:r>
                        <a:t>Good number</a:t>
                      </a:r>
                    </a:p>
                  </a:txBody>
                  <a:tcPr/>
                </a:tc>
                <a:tc>
                  <a:txBody>
                    <a:bodyPr/>
                    <a:lstStyle/>
                    <a:p>
                      <a:r>
                        <a:t>0</a:t>
                      </a:r>
                    </a:p>
                  </a:txBody>
                  <a:tcPr/>
                </a:tc>
                <a:tc>
                  <a:txBody>
                    <a:bodyPr/>
                    <a:lstStyle/>
                    <a:p>
                      <a:r>
                        <a:t>1</a:t>
                      </a:r>
                    </a:p>
                  </a:txBody>
                  <a:tcPr/>
                </a:tc>
                <a:tc>
                  <a:txBody>
                    <a:bodyPr/>
                    <a:lstStyle/>
                    <a:p>
                      <a:r>
                        <a:t>0</a:t>
                      </a:r>
                    </a:p>
                  </a:txBody>
                  <a:tcPr/>
                </a:tc>
                <a:tc>
                  <a:txBody>
                    <a:bodyPr/>
                    <a:lstStyle/>
                    <a:p>
                      <a:r>
                        <a:t>0</a:t>
                      </a:r>
                    </a:p>
                  </a:txBody>
                  <a:tcPr/>
                </a:tc>
              </a:tr>
              <a:tr h="274320">
                <a:tc>
                  <a:txBody>
                    <a:bodyPr/>
                    <a:lstStyle/>
                    <a:p>
                      <a:r>
                        <a:t>It’s important for folks who need it, not for those who don’t</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274320">
                <a:tc>
                  <a:txBody>
                    <a:bodyPr/>
                    <a:lstStyle/>
                    <a:p>
                      <a:r>
                        <a:t>Over advertisement of the program</a:t>
                      </a:r>
                    </a:p>
                  </a:txBody>
                  <a:tcPr/>
                </a:tc>
                <a:tc>
                  <a:txBody>
                    <a:bodyPr/>
                    <a:lstStyle/>
                    <a:p>
                      <a:r>
                        <a:t>1</a:t>
                      </a:r>
                    </a:p>
                  </a:txBody>
                  <a:tcPr/>
                </a:tc>
                <a:tc>
                  <a:txBody>
                    <a:bodyPr/>
                    <a:lstStyle/>
                    <a:p>
                      <a:r>
                        <a:t>0</a:t>
                      </a:r>
                    </a:p>
                  </a:txBody>
                  <a:tcPr/>
                </a:tc>
                <a:tc>
                  <a:txBody>
                    <a:bodyPr/>
                    <a:lstStyle/>
                    <a:p>
                      <a:r>
                        <a:t>0</a:t>
                      </a:r>
                    </a:p>
                  </a:txBody>
                  <a:tcPr/>
                </a:tc>
                <a:tc>
                  <a:txBody>
                    <a:bodyPr/>
                    <a:lstStyle/>
                    <a:p>
                      <a:r>
                        <a:t>0</a:t>
                      </a:r>
                    </a:p>
                  </a:txBody>
                  <a:tcPr/>
                </a:tc>
              </a:tr>
              <a:tr h="274320">
                <a:tc>
                  <a:txBody>
                    <a:bodyPr/>
                    <a:lstStyle/>
                    <a:p>
                      <a:r>
                        <a:t>There are more things being high priority like cutting down the trees, so they don't damage the power lines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274320">
                <a:tc>
                  <a:txBody>
                    <a:bodyPr/>
                    <a:lstStyle/>
                    <a:p>
                      <a:r>
                        <a:t>Base:</a:t>
                      </a:r>
                    </a:p>
                  </a:txBody>
                  <a:tcPr/>
                </a:tc>
                <a:tc>
                  <a:txBody>
                    <a:bodyPr/>
                    <a:lstStyle/>
                    <a:p>
                      <a:r>
                        <a:t>1</a:t>
                      </a:r>
                    </a:p>
                  </a:txBody>
                  <a:tcPr/>
                </a:tc>
                <a:tc>
                  <a:txBody>
                    <a:bodyPr/>
                    <a:lstStyle/>
                    <a:p>
                      <a:r>
                        <a:t>2</a:t>
                      </a:r>
                    </a:p>
                  </a:txBody>
                  <a:tcPr/>
                </a:tc>
                <a:tc>
                  <a:txBody>
                    <a:bodyPr/>
                    <a:lstStyle/>
                    <a:p>
                      <a:r>
                        <a:t>0</a:t>
                      </a:r>
                    </a:p>
                  </a:txBody>
                  <a:tcPr/>
                </a:tc>
                <a:tc>
                  <a:txBody>
                    <a:bodyPr/>
                    <a:lstStyle/>
                    <a:p>
                      <a:r>
                        <a:t>0</a:t>
                      </a:r>
                    </a:p>
                  </a:txBody>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467053137"/>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2.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5305</TotalTime>
  <Words>5019</Words>
  <Application>Microsoft Macintosh PowerPoint</Application>
  <PresentationFormat>On-screen Show (4:3)</PresentationFormat>
  <Paragraphs>1497</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3</cp:revision>
  <cp:lastPrinted>2024-11-19T11:53:05Z</cp:lastPrinted>
  <dcterms:created xsi:type="dcterms:W3CDTF">2004-11-29T14:50:58Z</dcterms:created>
  <dcterms:modified xsi:type="dcterms:W3CDTF">2024-11-23T12:55:56Z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