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3"/>
    <p:restoredTop sz="94685"/>
  </p:normalViewPr>
  <p:slideViewPr>
    <p:cSldViewPr snapToGrid="0">
      <p:cViewPr varScale="1">
        <p:scale>
          <a:sx n="172" d="100"/>
          <a:sy n="172" d="100"/>
        </p:scale>
        <p:origin x="1632"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7.0000000000000007E-2</c:v>
                </c:pt>
                <c:pt idx="2">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Sheet1!$B$2:$B$6</c:f>
              <c:numCache>
                <c:formatCode>0%</c:formatCode>
                <c:ptCount val="5"/>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Sheet1!$C$2:$C$6</c:f>
              <c:numCache>
                <c:formatCode>0%</c:formatCode>
                <c:ptCount val="5"/>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Sheet1!$D$2:$D$6</c:f>
              <c:numCache>
                <c:formatCode>0%</c:formatCode>
                <c:ptCount val="5"/>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4"/>
                <c:pt idx="0">
                  <c:v>Q4 2023
(N=28)</c:v>
                </c:pt>
                <c:pt idx="1">
                  <c:v>Q1 2024
(N=12)</c:v>
                </c:pt>
                <c:pt idx="2">
                  <c:v>Q2 2024
(N=44)</c:v>
                </c:pt>
                <c:pt idx="3">
                  <c:v>Q3 2024
(N=19)</c:v>
                </c:pt>
              </c:strCache>
            </c:strRef>
          </c:cat>
          <c:val>
            <c:numRef>
              <c:f>Sheet1!$E$2:$E$6</c:f>
              <c:numCache>
                <c:formatCode>0%</c:formatCode>
                <c:ptCount val="5"/>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800012833"/>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79381899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632024685"/>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467053137"/>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5306</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4</cp:revision>
  <cp:lastPrinted>2024-11-19T11:53:05Z</cp:lastPrinted>
  <dcterms:created xsi:type="dcterms:W3CDTF">2004-11-29T14:50:58Z</dcterms:created>
  <dcterms:modified xsi:type="dcterms:W3CDTF">2025-02-12T03:36:43Z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