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Weatherization Program Survey Results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571500"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Question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Response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2160">
                          <a:solidFill>
                            <a:srgbClr val="FFFFFF"/>
                          </a:solidFill>
                        </a:defRPr>
                      </a:pPr>
                      <a:r>
                        <a:t>Percentage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 sz="2160"/>
                      </a:pPr>
                      <a:r>
                        <a:t>Would recommend 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2160"/>
                      </a:pPr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2160"/>
                      </a:pPr>
                      <a:r>
                        <a:t>100%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 sz="2160"/>
                      </a:pPr>
                      <a:r>
                        <a:t>Overall satisfaction</a:t>
                      </a:r>
                    </a:p>
                  </a:txBody>
                  <a:tcPr>
                    <a:solidFill>
                      <a:srgbClr val="E0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60"/>
                      </a:pPr>
                      <a:r>
                        <a:t>Positive</a:t>
                      </a:r>
                    </a:p>
                  </a:txBody>
                  <a:tcPr>
                    <a:solidFill>
                      <a:srgbClr val="E0EB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60"/>
                      </a:pPr>
                      <a:r>
                        <a:t>90%</a:t>
                      </a:r>
                    </a:p>
                  </a:txBody>
                  <a:tcPr>
                    <a:solidFill>
                      <a:srgbClr val="E0EBFF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algn="ctr">
                        <a:defRPr sz="2160" b="1">
                          <a:solidFill>
                            <a:srgbClr val="FFFFFF"/>
                          </a:solidFill>
                        </a:defRPr>
                      </a:pPr>
                      <a:r>
                        <a:t>Energy savings satisfaction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60" b="1">
                          <a:solidFill>
                            <a:srgbClr val="FFFFFF"/>
                          </a:solidFill>
                        </a:defRPr>
                      </a:pPr>
                      <a:r>
                        <a:t>Improved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160" b="1">
                          <a:solidFill>
                            <a:srgbClr val="FFFFFF"/>
                          </a:solidFill>
                        </a:defRPr>
                      </a:pPr>
                      <a:r>
                        <a:t>50%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