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0"/>
    <p:restoredTop sz="94685"/>
  </p:normalViewPr>
  <p:slideViewPr>
    <p:cSldViewPr snapToGrid="0">
      <p:cViewPr varScale="1">
        <p:scale>
          <a:sx n="182" d="100"/>
          <a:sy n="182" d="100"/>
        </p:scale>
        <p:origin x="1432" y="128"/>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2">
                  <c:v>2.2727272727272731E-2</c:v>
                </c:pt>
                <c:pt idx="3">
                  <c:v>0.10526315789473684</c:v>
                </c:pt>
                <c:pt idx="4">
                  <c:v>7.0000000000000007E-2</c:v>
                </c:pt>
                <c:pt idx="5">
                  <c:v>0.08</c:v>
                </c:pt>
                <c:pt idx="7">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2">
                  <c:v>6.8181818181818177E-2</c:v>
                </c:pt>
                <c:pt idx="4">
                  <c:v>0.18</c:v>
                </c:pt>
                <c:pt idx="6">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2">
                  <c:v>2.2727272727272731E-2</c:v>
                </c:pt>
                <c:pt idx="3">
                  <c:v>0.10526315789473684</c:v>
                </c:pt>
                <c:pt idx="6">
                  <c:v>2.2727272727272731E-2</c:v>
                </c:pt>
                <c:pt idx="7">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0.5</c:v>
                </c:pt>
                <c:pt idx="2">
                  <c:v>0.25</c:v>
                </c:pt>
                <c:pt idx="3">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2">
                  <c:v>6.8181818181818177E-2</c:v>
                </c:pt>
                <c:pt idx="3">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800012833"/>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4662782"/>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914400" y="1371600"/>
          <a:ext cx="7315200" cy="2743200"/>
        </p:xfrm>
        <a:graphic>
          <a:graphicData uri="http://schemas.openxmlformats.org/drawingml/2006/table">
            <a:tbl>
              <a:tblPr firstRow="1" bandRow="1">
                <a:tableStyleId>{5C22544A-7EE6-4342-B048-85BDC9FD1C3A}</a:tableStyleId>
              </a:tblPr>
              <a:tblGrid>
                <a:gridCol w="2438400"/>
                <a:gridCol w="2438400"/>
                <a:gridCol w="2438400"/>
              </a:tblGrid>
              <a:tr h="685800">
                <a:tc>
                  <a:txBody>
                    <a:bodyPr/>
                    <a:lstStyle/>
                    <a:p>
                      <a:r>
                        <a:t>Name</a:t>
                      </a:r>
                    </a:p>
                  </a:txBody>
                  <a:tcPr/>
                </a:tc>
                <a:tc>
                  <a:txBody>
                    <a:bodyPr/>
                    <a:lstStyle/>
                    <a:p>
                      <a:r>
                        <a:t>Age</a:t>
                      </a:r>
                    </a:p>
                  </a:txBody>
                  <a:tcPr/>
                </a:tc>
                <a:tc>
                  <a:txBody>
                    <a:bodyPr/>
                    <a:lstStyle/>
                    <a:p>
                      <a:r>
                        <a:t>City</a:t>
                      </a:r>
                    </a:p>
                  </a:txBody>
                  <a:tcPr/>
                </a:tc>
              </a:tr>
              <a:tr h="685800">
                <a:tc>
                  <a:txBody>
                    <a:bodyPr/>
                    <a:lstStyle/>
                    <a:p>
                      <a:r>
                        <a:t>Alice</a:t>
                      </a:r>
                    </a:p>
                  </a:txBody>
                  <a:tcPr/>
                </a:tc>
                <a:tc>
                  <a:txBody>
                    <a:bodyPr/>
                    <a:lstStyle/>
                    <a:p>
                      <a:r>
                        <a:t>25</a:t>
                      </a:r>
                    </a:p>
                  </a:txBody>
                  <a:tcPr/>
                </a:tc>
                <a:tc>
                  <a:txBody>
                    <a:bodyPr/>
                    <a:lstStyle/>
                    <a:p>
                      <a:r>
                        <a:t>New York</a:t>
                      </a:r>
                    </a:p>
                  </a:txBody>
                  <a:tcPr/>
                </a:tc>
              </a:tr>
              <a:tr h="685800">
                <a:tc>
                  <a:txBody>
                    <a:bodyPr/>
                    <a:lstStyle/>
                    <a:p>
                      <a:r>
                        <a:t>Bob</a:t>
                      </a:r>
                    </a:p>
                  </a:txBody>
                  <a:tcPr/>
                </a:tc>
                <a:tc>
                  <a:txBody>
                    <a:bodyPr/>
                    <a:lstStyle/>
                    <a:p>
                      <a:r>
                        <a:t>30</a:t>
                      </a:r>
                    </a:p>
                  </a:txBody>
                  <a:tcPr/>
                </a:tc>
                <a:tc>
                  <a:txBody>
                    <a:bodyPr/>
                    <a:lstStyle/>
                    <a:p>
                      <a:r>
                        <a:t>Los Angeles</a:t>
                      </a:r>
                    </a:p>
                  </a:txBody>
                  <a:tcPr/>
                </a:tc>
              </a:tr>
              <a:tr h="685800">
                <a:tc>
                  <a:txBody>
                    <a:bodyPr/>
                    <a:lstStyle/>
                    <a:p>
                      <a:r>
                        <a:t>Charlie</a:t>
                      </a:r>
                    </a:p>
                  </a:txBody>
                  <a:tcPr/>
                </a:tc>
                <a:tc>
                  <a:txBody>
                    <a:bodyPr/>
                    <a:lstStyle/>
                    <a:p>
                      <a:r>
                        <a:t>35</a:t>
                      </a:r>
                    </a:p>
                  </a:txBody>
                  <a:tcPr/>
                </a:tc>
                <a:tc>
                  <a:txBody>
                    <a:bodyPr/>
                    <a:lstStyle/>
                    <a:p>
                      <a:r>
                        <a:t>Chicago</a:t>
                      </a:r>
                    </a:p>
                  </a:txBody>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467053137"/>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2.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5305</TotalTime>
  <Words>5019</Words>
  <Application>Microsoft Macintosh PowerPoint</Application>
  <PresentationFormat>On-screen Show (4:3)</PresentationFormat>
  <Paragraphs>1497</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3</cp:revision>
  <cp:lastPrinted>2024-11-19T11:53:05Z</cp:lastPrinted>
  <dcterms:created xsi:type="dcterms:W3CDTF">2004-11-29T14:50:58Z</dcterms:created>
  <dcterms:modified xsi:type="dcterms:W3CDTF">2024-11-23T12:55:56Z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