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15636">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15636">
                <a:tc>
                  <a:txBody>
                    <a:bodyPr/>
                    <a:lstStyle/>
                    <a:p>
                      <a:pPr algn="l"/>
                      <a:r>
                        <a:rPr sz="1300" b="0" i="0">
                          <a:solidFill>
                            <a:srgbClr val="000000"/>
                          </a:solidFill>
                          <a:latin typeface="Tahoma"/>
                        </a:rPr>
                        <a:t>Tips on reducing energy and water costs</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r>
              <a:tr h="415636">
                <a:tc>
                  <a:txBody>
                    <a:bodyPr/>
                    <a:lstStyle/>
                    <a:p>
                      <a:pPr algn="l"/>
                      <a:r>
                        <a:rPr sz="1300" b="0" i="0">
                          <a:solidFill>
                            <a:srgbClr val="000000"/>
                          </a:solidFill>
                          <a:latin typeface="Tahoma"/>
                        </a:rPr>
                        <a:t>Any new programs or recaps of old programs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27</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415636">
                <a:tc>
                  <a:txBody>
                    <a:bodyPr/>
                    <a:lstStyle/>
                    <a:p>
                      <a:pPr algn="l"/>
                      <a:r>
                        <a:rPr sz="1300" b="0" i="0">
                          <a:solidFill>
                            <a:srgbClr val="000000"/>
                          </a:solidFill>
                          <a:latin typeface="Tahoma"/>
                        </a:rPr>
                        <a:t>Power outages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415636">
                <a:tc>
                  <a:txBody>
                    <a:bodyPr/>
                    <a:lstStyle/>
                    <a:p>
                      <a:pPr algn="l"/>
                      <a:r>
                        <a:rPr sz="1300" b="0" i="0">
                          <a:solidFill>
                            <a:srgbClr val="000000"/>
                          </a:solidFill>
                          <a:latin typeface="Tahoma"/>
                        </a:rPr>
                        <a:t>Usage information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Rate changes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General information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415636">
                <a:tc>
                  <a:txBody>
                    <a:bodyPr/>
                    <a:lstStyle/>
                    <a:p>
                      <a:pPr algn="l"/>
                      <a:r>
                        <a:rPr sz="1300" b="0" i="0">
                          <a:solidFill>
                            <a:srgbClr val="000000"/>
                          </a:solidFill>
                          <a:latin typeface="Tahoma"/>
                        </a:rPr>
                        <a:t>No complaints, nothing</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415636">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415636">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4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