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680"/>
  </p:normalViewPr>
  <p:slideViewPr>
    <p:cSldViewPr snapToGrid="0">
      <p:cViewPr varScale="1">
        <p:scale>
          <a:sx n="107" d="100"/>
          <a:sy n="107" d="100"/>
        </p:scale>
        <p:origin x="192" y="2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4C04-D393-6BF4-E31D-B96D19935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CF0BA-07D8-7702-E276-C7C0BBA48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677B8-A747-D7FF-BD34-14A1EBA5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43CD-79FC-E490-2433-99EE4F2B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95039-8351-723E-835E-EA899A10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AFD7-A5B4-4D3D-75E8-75CE73EE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AA1E-2E99-5B22-398A-5E196F1A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38936-578E-04F3-796C-D1118F24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85432-F532-8AB7-7A12-4932DEBC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AF2FB-B43D-B0AF-9FB9-F5864DC2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37C80-5A55-A288-F37B-A06317FF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6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FBF2-14AA-4560-11A4-CBA63D10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81DFA-6705-543B-F0F8-AFDAF6C41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6B4-786E-2535-5028-8FE5B0E0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DC97F-77F3-0626-9C93-07F9D389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36568-5033-36D4-AC72-5AF703A0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95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40AD6-7DCE-5C48-6672-ACD89246A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8ADF5-2210-3218-922F-030022C18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B5A68-1EEF-DF30-2511-270E68B7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34C4-3927-84FA-BA92-E794853E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55E84-187C-4C88-9301-65A4BCDB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8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E722-2B24-9586-E523-74223C3D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3E880-AE5F-4FCA-5535-88E0C32E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09DE-4664-23C8-14E7-2AE97BED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E55C6-6786-3949-4FF1-01E091E9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EAC6-AC6A-178B-5A72-852DD5B3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96A91-19B5-C98E-9DBC-C559DFBD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E689-571C-2613-0E96-681D2A99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5AD1-7975-38EE-8A06-96B81F92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B692-4216-60EA-1511-2DEC4B0D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9F55-50E5-83E4-8015-0DC07132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25288-2224-8FE2-C636-4D52C7BA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24DB-23AA-EC0D-0E4A-9463E835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7361-B67C-A6A2-1733-603177D6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4C6E-9FD1-5429-BDE4-803D5717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0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BFE5-4B3A-B8A7-10D1-19A0E6B8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C85B-6386-8C74-DE7B-6ABCFB013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9A8A3-FE25-F514-533B-474CCA4F5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696A4-0FF5-5AB6-B009-AFB389BF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701FD-F59A-6A1F-B487-1BA0386F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FD4A0-7451-81B8-DFBA-EF8BA487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2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97B6-F017-FAD6-8704-78E67CCC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75408-F458-6A45-D121-861ABE351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DB1DB-375E-3A9A-BFD2-BEA9571F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F5871-407A-7103-4AC1-3D57B2452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B6218-B505-2EB3-0865-4C2189CB0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5DA8E-AC29-AF7B-003F-6C470D90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8CE22-4E1A-9426-FCC5-F1BAFB35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6173E-ECD7-E7BC-8C31-BAAB8D3D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B92E-31E9-BFE3-5411-73929E7D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8FB09-A4F9-643F-96A8-F51776A9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8CCDD-A0C6-12FD-5D08-216A0FF5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6D9E7-8024-42C2-FDCD-C2BAEC8D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D06F1-3CC2-A2C6-A0E0-FCBB6608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71F70-88A2-8085-2CA9-CAA86F22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2040A-858F-3F59-AA01-ED070D1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78FD-58E5-AA84-B0D5-BF6ECAD4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6D64-4BE5-4A0C-3AF0-7AA8C029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FBF4D-DBEB-CFCC-B1FE-A0362F059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6F2DF-20B5-C9DB-9546-D871811B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2AF94-4F3B-2AD5-C4B0-C2022FC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02DB-2662-8FE8-D814-C9F55681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944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5E23-3F0F-5993-536E-B12FCEC5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66984-0790-E7D8-320B-209493A6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AEE3-6A23-8B32-ADAF-A8B69705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DC30-25BB-8B70-2AAB-05CB68DCB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A6AA-FED1-F80D-3033-CEDF3DFF7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6014-A75E-0E30-B505-4A1462BDD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D60E9-47EC-BAE0-D74D-886C14682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1731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Coffee beans carefully selected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More to prepare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term SDGs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Wouldn't give up coffee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escalona</dc:creator>
  <cp:lastModifiedBy>pat escalona</cp:lastModifiedBy>
  <cp:revision>1</cp:revision>
  <dcterms:created xsi:type="dcterms:W3CDTF">2023-04-06T13:46:27Z</dcterms:created>
  <dcterms:modified xsi:type="dcterms:W3CDTF">2023-04-06T13:49:47Z</dcterms:modified>
</cp:coreProperties>
</file>