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/>
    <p:restoredTop sz="94719"/>
  </p:normalViewPr>
  <p:slideViewPr>
    <p:cSldViewPr snapToGrid="0">
      <p:cViewPr varScale="1">
        <p:scale>
          <a:sx n="106" d="100"/>
          <a:sy n="106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oneycomb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C04-D393-6BF4-E31D-B96D1993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65100"/>
            <a:ext cx="12026900" cy="10668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CF0BA-07D8-7702-E276-C7C0BBA4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5300"/>
            <a:ext cx="9144000" cy="584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77B8-A747-D7FF-BD34-14A1EBA5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43CD-79FC-E490-2433-99EE4F2B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5039-8351-723E-835E-EA899A10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830C266-2283-6C03-1274-EFFF31A48F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724026"/>
            <a:ext cx="1850884" cy="1539874"/>
          </a:xfrm>
          <a:custGeom>
            <a:avLst/>
            <a:gdLst>
              <a:gd name="connsiteX0" fmla="*/ 644525 w 3098800"/>
              <a:gd name="connsiteY0" fmla="*/ 0 h 2578098"/>
              <a:gd name="connsiteX1" fmla="*/ 2454275 w 3098800"/>
              <a:gd name="connsiteY1" fmla="*/ 0 h 2578098"/>
              <a:gd name="connsiteX2" fmla="*/ 3098800 w 3098800"/>
              <a:gd name="connsiteY2" fmla="*/ 1289049 h 2578098"/>
              <a:gd name="connsiteX3" fmla="*/ 2454275 w 3098800"/>
              <a:gd name="connsiteY3" fmla="*/ 2578098 h 2578098"/>
              <a:gd name="connsiteX4" fmla="*/ 644525 w 3098800"/>
              <a:gd name="connsiteY4" fmla="*/ 2578098 h 2578098"/>
              <a:gd name="connsiteX5" fmla="*/ 0 w 3098800"/>
              <a:gd name="connsiteY5" fmla="*/ 1289049 h 257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2578098">
                <a:moveTo>
                  <a:pt x="644525" y="0"/>
                </a:moveTo>
                <a:lnTo>
                  <a:pt x="2454275" y="0"/>
                </a:lnTo>
                <a:lnTo>
                  <a:pt x="3098800" y="1289049"/>
                </a:lnTo>
                <a:lnTo>
                  <a:pt x="2454275" y="2578098"/>
                </a:lnTo>
                <a:lnTo>
                  <a:pt x="644525" y="2578098"/>
                </a:lnTo>
                <a:lnTo>
                  <a:pt x="0" y="1289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D155356-309D-5256-3D96-252F6C01A0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87716" y="2522540"/>
            <a:ext cx="1850884" cy="1539874"/>
          </a:xfrm>
          <a:custGeom>
            <a:avLst/>
            <a:gdLst>
              <a:gd name="connsiteX0" fmla="*/ 644525 w 3098800"/>
              <a:gd name="connsiteY0" fmla="*/ 0 h 2578098"/>
              <a:gd name="connsiteX1" fmla="*/ 2454275 w 3098800"/>
              <a:gd name="connsiteY1" fmla="*/ 0 h 2578098"/>
              <a:gd name="connsiteX2" fmla="*/ 3098800 w 3098800"/>
              <a:gd name="connsiteY2" fmla="*/ 1289049 h 2578098"/>
              <a:gd name="connsiteX3" fmla="*/ 2454275 w 3098800"/>
              <a:gd name="connsiteY3" fmla="*/ 2578098 h 2578098"/>
              <a:gd name="connsiteX4" fmla="*/ 644525 w 3098800"/>
              <a:gd name="connsiteY4" fmla="*/ 2578098 h 2578098"/>
              <a:gd name="connsiteX5" fmla="*/ 0 w 3098800"/>
              <a:gd name="connsiteY5" fmla="*/ 1289049 h 257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2578098">
                <a:moveTo>
                  <a:pt x="644525" y="0"/>
                </a:moveTo>
                <a:lnTo>
                  <a:pt x="2454275" y="0"/>
                </a:lnTo>
                <a:lnTo>
                  <a:pt x="3098800" y="1289049"/>
                </a:lnTo>
                <a:lnTo>
                  <a:pt x="2454275" y="2578098"/>
                </a:lnTo>
                <a:lnTo>
                  <a:pt x="644525" y="2578098"/>
                </a:lnTo>
                <a:lnTo>
                  <a:pt x="0" y="1289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FA0F800-25A6-70E1-B267-A2B15E4B6A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400" y="3321054"/>
            <a:ext cx="1850884" cy="1539874"/>
          </a:xfrm>
          <a:custGeom>
            <a:avLst/>
            <a:gdLst>
              <a:gd name="connsiteX0" fmla="*/ 644525 w 3098800"/>
              <a:gd name="connsiteY0" fmla="*/ 0 h 2578098"/>
              <a:gd name="connsiteX1" fmla="*/ 2454275 w 3098800"/>
              <a:gd name="connsiteY1" fmla="*/ 0 h 2578098"/>
              <a:gd name="connsiteX2" fmla="*/ 3098800 w 3098800"/>
              <a:gd name="connsiteY2" fmla="*/ 1289049 h 2578098"/>
              <a:gd name="connsiteX3" fmla="*/ 2454275 w 3098800"/>
              <a:gd name="connsiteY3" fmla="*/ 2578098 h 2578098"/>
              <a:gd name="connsiteX4" fmla="*/ 644525 w 3098800"/>
              <a:gd name="connsiteY4" fmla="*/ 2578098 h 2578098"/>
              <a:gd name="connsiteX5" fmla="*/ 0 w 3098800"/>
              <a:gd name="connsiteY5" fmla="*/ 1289049 h 257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2578098">
                <a:moveTo>
                  <a:pt x="644525" y="0"/>
                </a:moveTo>
                <a:lnTo>
                  <a:pt x="2454275" y="0"/>
                </a:lnTo>
                <a:lnTo>
                  <a:pt x="3098800" y="1289049"/>
                </a:lnTo>
                <a:lnTo>
                  <a:pt x="2454275" y="2578098"/>
                </a:lnTo>
                <a:lnTo>
                  <a:pt x="644525" y="2578098"/>
                </a:lnTo>
                <a:lnTo>
                  <a:pt x="0" y="1289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D572E3-76D5-C6B7-5C40-AAB23847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76E342-9548-0842-C095-5AABBAA9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7B3EF1-98F6-1221-821C-D7563B8A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DE2C708-78C5-59AF-8C47-B38EBC23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F34BA0-1ED8-CF78-E9C1-00652E7273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00" y="2400300"/>
            <a:ext cx="27432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6F92B3D-441D-16D2-884E-4DCCF7B798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0" y="2400300"/>
            <a:ext cx="27432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08B1314A-4C91-02D2-0E55-85587F9FBB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600" y="240030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5E23-3F0F-5993-536E-B12FCEC5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6984-0790-E7D8-320B-209493A6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AEE3-6A23-8B32-ADAF-A8B69705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DC30-25BB-8B70-2AAB-05CB68DCB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A6AA-FED1-F80D-3033-CEDF3DFF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6014-A75E-0E30-B505-4A1462BDD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D60E9-47EC-BAE0-D74D-886C14682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7D47-813E-177A-6860-30C65609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4F40-FF26-57C0-2FB4-8333E5636F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4D277C-EC6D-7839-8882-FD9AF89395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B2FE1F-8132-D0C4-47DB-978F575D61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112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60F1-1E0F-958B-1773-7A4B29C56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521E-5FD0-FA18-2D9F-FA42DCF29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E7CB10-134E-02D2-18AA-AE3F393CEC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60BC0E-C690-89ED-C4AE-F5EA0C598E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CE088A-0882-0747-FDAD-85F7F93FE8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357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escalona</dc:creator>
  <cp:lastModifiedBy>pat escalona</cp:lastModifiedBy>
  <cp:revision>3</cp:revision>
  <dcterms:created xsi:type="dcterms:W3CDTF">2023-04-06T13:46:27Z</dcterms:created>
  <dcterms:modified xsi:type="dcterms:W3CDTF">2023-04-06T16:12:18Z</dcterms:modified>
</cp:coreProperties>
</file>