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7989-9FBE-41FD-A5E3-E73C84165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C2126-1F07-4C68-ADD4-8F4B56ADE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F4D4A-4F07-4B58-BE9A-9933E29A3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82CB-AB1B-47C6-B833-9871EB003FB8}" type="datetimeFigureOut">
              <a:rPr lang="en-ZA" smtClean="0"/>
              <a:t>2022/05/14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9A0A2-9DCE-474E-9F6D-891E48426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9F254-9E28-4FA3-ADE4-B18AC9D3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F215-0329-463E-88CA-D036778BB6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7983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44EEA-9AD2-4C8A-93AF-80835D46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3C1D6-7FD2-49C9-B19E-8DAAC099B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583AC-18FA-411E-AD7F-3B90B6E9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82CB-AB1B-47C6-B833-9871EB003FB8}" type="datetimeFigureOut">
              <a:rPr lang="en-ZA" smtClean="0"/>
              <a:t>2022/05/14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BD5F1-1CF2-4361-8A84-1D9CE769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D9464-C941-4ABD-BF2A-B9B31B5F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F215-0329-463E-88CA-D036778BB6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6765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3FD050-6A1E-4D63-8893-4CBA89133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9590D-7323-4CA5-A80A-F5D42AD24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5D4A1-B644-4385-B85B-033FF09BD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82CB-AB1B-47C6-B833-9871EB003FB8}" type="datetimeFigureOut">
              <a:rPr lang="en-ZA" smtClean="0"/>
              <a:t>2022/05/14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9FFF7-2C12-4AA6-929C-EC674346D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F0DEE-2FD2-4AB8-BD1D-D32FF5F9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F215-0329-463E-88CA-D036778BB6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7971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A6EBC-E3DA-48FB-A8F1-474BAE19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80C00-49C1-405B-AB00-37FCD7370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3960-FB47-43DD-B8A0-9B4F30423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82CB-AB1B-47C6-B833-9871EB003FB8}" type="datetimeFigureOut">
              <a:rPr lang="en-ZA" smtClean="0"/>
              <a:t>2022/05/14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1611F-3D19-4052-AEA0-2A5C8C260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6E7F5-CD45-417A-8617-EEEDD65DB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F215-0329-463E-88CA-D036778BB6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9917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4FEC-77D4-41E3-963B-4C37757AC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1035B-DBD9-4C2A-A2A9-90C0B6D05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84185-2586-4B37-8D56-BAD965FA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82CB-AB1B-47C6-B833-9871EB003FB8}" type="datetimeFigureOut">
              <a:rPr lang="en-ZA" smtClean="0"/>
              <a:t>2022/05/14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68834-24B8-4F95-98BD-A060196A2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D82A0-F671-4CCF-A763-F5F895754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F215-0329-463E-88CA-D036778BB6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4502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87C7-E6FD-4B3B-8380-8073B6D13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BE0DA-D3FF-4876-BE08-B482CFBB6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4112D-73C7-486A-905E-06506AED8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80825-3B16-408E-A537-AF6121F2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82CB-AB1B-47C6-B833-9871EB003FB8}" type="datetimeFigureOut">
              <a:rPr lang="en-ZA" smtClean="0"/>
              <a:t>2022/05/14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BE838-F09D-408E-9E79-9D573997F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12560-D063-4DF4-8188-AFFEE5FE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F215-0329-463E-88CA-D036778BB6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426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328ED-2072-481B-A1C3-F77FD147E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A3B53-0652-43DF-81E0-68E301DDB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DF990-257A-44F0-936C-AE6478D1E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4B573-AF61-4D15-AE2E-35EC4A69F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71B356-ED0C-498C-B034-3CE0D6F8D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204AE9-8FB6-41B4-A27D-C0B269FC2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82CB-AB1B-47C6-B833-9871EB003FB8}" type="datetimeFigureOut">
              <a:rPr lang="en-ZA" smtClean="0"/>
              <a:t>2022/05/14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5DB23E-9BFF-4D47-9781-5711EC559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9A369A-58CF-47E4-AB2C-FB01E10AA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F215-0329-463E-88CA-D036778BB6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333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A6B0-0FD7-484D-AEF9-CE85B512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C44CD3-1F74-472A-8419-5CDED41B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82CB-AB1B-47C6-B833-9871EB003FB8}" type="datetimeFigureOut">
              <a:rPr lang="en-ZA" smtClean="0"/>
              <a:t>2022/05/14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CFE9E-5AEE-4F78-8C02-709BB3CE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54F3A-057D-4F06-A707-893C9BF62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F215-0329-463E-88CA-D036778BB6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33996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FA1747-4417-46D0-B982-55AC1D892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82CB-AB1B-47C6-B833-9871EB003FB8}" type="datetimeFigureOut">
              <a:rPr lang="en-ZA" smtClean="0"/>
              <a:t>2022/05/14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BFAEC6-68DA-4C3F-BA5C-AEF17013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33098-9032-4778-A9C2-29010351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F215-0329-463E-88CA-D036778BB6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4913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613BB-5792-4459-97D7-27AF79C3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2798-4B4F-40A5-A401-46887DEBE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265BB-1C2A-4560-AD18-4C4229F30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91B7F-03E3-4A4E-A1FE-DBACD8BB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82CB-AB1B-47C6-B833-9871EB003FB8}" type="datetimeFigureOut">
              <a:rPr lang="en-ZA" smtClean="0"/>
              <a:t>2022/05/14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92108-7F45-49AF-AD24-C7B1D3D4F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3C8EC-0314-4E2F-B910-91FD98E3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F215-0329-463E-88CA-D036778BB6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5245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6612-5A9D-4262-921A-3B24911CE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9BD480-D54A-4323-9F5C-744F414F2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02117-8E8F-4B60-B89B-F4094F702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42BEC-9F4B-41B9-856E-BED7A779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82CB-AB1B-47C6-B833-9871EB003FB8}" type="datetimeFigureOut">
              <a:rPr lang="en-ZA" smtClean="0"/>
              <a:t>2022/05/14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AF140-6EA1-408C-BD2F-E67B5906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42FBA-4C0B-4097-997C-71DCFEC9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F215-0329-463E-88CA-D036778BB6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9574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026E53-18F4-4CFF-AB76-7A96DB94F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AE3A8-8B0A-4852-AC04-EDDE0428F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4E386-A78C-452C-BBE6-CBD83721F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482CB-AB1B-47C6-B833-9871EB003FB8}" type="datetimeFigureOut">
              <a:rPr lang="en-ZA" smtClean="0"/>
              <a:t>2022/05/14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2F851-DED0-4692-AC8E-1AD219067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73C5A-7191-45C7-8800-58C9792D7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8F215-0329-463E-88CA-D036778BB6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3640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923C62-69A1-4D70-84FD-F42B49DFB044}"/>
              </a:ext>
            </a:extLst>
          </p:cNvPr>
          <p:cNvSpPr txBox="1"/>
          <p:nvPr/>
        </p:nvSpPr>
        <p:spPr>
          <a:xfrm>
            <a:off x="2941400" y="2126785"/>
            <a:ext cx="21360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engine-flagship-</a:t>
            </a:r>
            <a:r>
              <a:rPr lang="en-ZA" dirty="0" err="1"/>
              <a:t>impl</a:t>
            </a:r>
            <a:endParaRPr lang="en-Z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9E8FF8-8EAA-4757-A66A-8918E77648ED}"/>
              </a:ext>
            </a:extLst>
          </p:cNvPr>
          <p:cNvSpPr txBox="1"/>
          <p:nvPr/>
        </p:nvSpPr>
        <p:spPr>
          <a:xfrm>
            <a:off x="2935050" y="1215112"/>
            <a:ext cx="21360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engine-flagship-</a:t>
            </a:r>
            <a:r>
              <a:rPr lang="en-ZA" dirty="0" err="1"/>
              <a:t>api</a:t>
            </a:r>
            <a:endParaRPr lang="en-Z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08D27-F633-4D3C-BBA9-6182AC0E1E43}"/>
              </a:ext>
            </a:extLst>
          </p:cNvPr>
          <p:cNvSpPr txBox="1"/>
          <p:nvPr/>
        </p:nvSpPr>
        <p:spPr>
          <a:xfrm>
            <a:off x="5917372" y="268192"/>
            <a:ext cx="21360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io-</a:t>
            </a:r>
            <a:r>
              <a:rPr lang="en-ZA" dirty="0" err="1"/>
              <a:t>api</a:t>
            </a:r>
            <a:endParaRPr lang="en-Z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2F9A60-A7BC-4BBF-89FB-FCBA0BA7D6C9}"/>
              </a:ext>
            </a:extLst>
          </p:cNvPr>
          <p:cNvSpPr txBox="1"/>
          <p:nvPr/>
        </p:nvSpPr>
        <p:spPr>
          <a:xfrm>
            <a:off x="5917372" y="2126785"/>
            <a:ext cx="21360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io-</a:t>
            </a:r>
            <a:r>
              <a:rPr lang="en-ZA" dirty="0" err="1"/>
              <a:t>impl</a:t>
            </a:r>
            <a:endParaRPr lang="en-Z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1F688A-1B7C-4D18-8952-EAA95D8443E3}"/>
              </a:ext>
            </a:extLst>
          </p:cNvPr>
          <p:cNvSpPr txBox="1"/>
          <p:nvPr/>
        </p:nvSpPr>
        <p:spPr>
          <a:xfrm>
            <a:off x="503339" y="360432"/>
            <a:ext cx="21360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node-core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5808E6-50DD-440F-8C53-7B2DED054B49}"/>
              </a:ext>
            </a:extLst>
          </p:cNvPr>
          <p:cNvSpPr txBox="1"/>
          <p:nvPr/>
        </p:nvSpPr>
        <p:spPr>
          <a:xfrm>
            <a:off x="509688" y="2126785"/>
            <a:ext cx="21360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node-parser-</a:t>
            </a:r>
            <a:r>
              <a:rPr lang="en-ZA" dirty="0" err="1"/>
              <a:t>api</a:t>
            </a:r>
            <a:endParaRPr lang="en-Z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E997FC-91B0-4227-AD6B-19242B4E69D3}"/>
              </a:ext>
            </a:extLst>
          </p:cNvPr>
          <p:cNvSpPr txBox="1"/>
          <p:nvPr/>
        </p:nvSpPr>
        <p:spPr>
          <a:xfrm>
            <a:off x="503339" y="2967620"/>
            <a:ext cx="21360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node-parser-</a:t>
            </a:r>
            <a:r>
              <a:rPr lang="en-ZA" dirty="0" err="1"/>
              <a:t>impl</a:t>
            </a:r>
            <a:endParaRPr lang="en-ZA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AC1C440-BFF8-48EE-A039-A3CCC2AC995F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985401" y="637524"/>
            <a:ext cx="0" cy="1489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C87D3F4-2958-4687-B4A2-3511C3089548}"/>
              </a:ext>
            </a:extLst>
          </p:cNvPr>
          <p:cNvSpPr txBox="1"/>
          <p:nvPr/>
        </p:nvSpPr>
        <p:spPr>
          <a:xfrm>
            <a:off x="2941400" y="2967620"/>
            <a:ext cx="21360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app-flagship-</a:t>
            </a:r>
            <a:r>
              <a:rPr lang="en-ZA" dirty="0" err="1"/>
              <a:t>guice</a:t>
            </a:r>
            <a:endParaRPr lang="en-ZA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4C9580A-C281-4382-A756-0E1D8E30CC69}"/>
              </a:ext>
            </a:extLst>
          </p:cNvPr>
          <p:cNvCxnSpPr>
            <a:stCxn id="5" idx="2"/>
            <a:endCxn id="45" idx="0"/>
          </p:cNvCxnSpPr>
          <p:nvPr/>
        </p:nvCxnSpPr>
        <p:spPr>
          <a:xfrm>
            <a:off x="4009429" y="2496117"/>
            <a:ext cx="0" cy="47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85713152-6665-4C16-9FAF-F83984BB835A}"/>
              </a:ext>
            </a:extLst>
          </p:cNvPr>
          <p:cNvCxnSpPr>
            <a:cxnSpLocks/>
            <a:stCxn id="10" idx="2"/>
            <a:endCxn id="7" idx="1"/>
          </p:cNvCxnSpPr>
          <p:nvPr/>
        </p:nvCxnSpPr>
        <p:spPr>
          <a:xfrm rot="16200000" flipH="1">
            <a:off x="1918202" y="382930"/>
            <a:ext cx="670014" cy="13636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CF6321F-1231-4E7E-B34A-1DFDB0657900}"/>
              </a:ext>
            </a:extLst>
          </p:cNvPr>
          <p:cNvCxnSpPr>
            <a:stCxn id="9" idx="1"/>
            <a:endCxn id="5" idx="3"/>
          </p:cNvCxnSpPr>
          <p:nvPr/>
        </p:nvCxnSpPr>
        <p:spPr>
          <a:xfrm flipH="1">
            <a:off x="5077458" y="2311451"/>
            <a:ext cx="839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38201A4F-D47B-4792-96EC-057175320406}"/>
              </a:ext>
            </a:extLst>
          </p:cNvPr>
          <p:cNvCxnSpPr>
            <a:stCxn id="8" idx="2"/>
            <a:endCxn id="7" idx="3"/>
          </p:cNvCxnSpPr>
          <p:nvPr/>
        </p:nvCxnSpPr>
        <p:spPr>
          <a:xfrm rot="5400000">
            <a:off x="5647128" y="61505"/>
            <a:ext cx="762254" cy="19142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13BD5A1-9D10-4AEA-8A45-290CAD97FF1A}"/>
              </a:ext>
            </a:extLst>
          </p:cNvPr>
          <p:cNvCxnSpPr>
            <a:stCxn id="7" idx="2"/>
            <a:endCxn id="5" idx="0"/>
          </p:cNvCxnSpPr>
          <p:nvPr/>
        </p:nvCxnSpPr>
        <p:spPr>
          <a:xfrm>
            <a:off x="4003079" y="1584444"/>
            <a:ext cx="6350" cy="542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903F127-93B8-462D-B6D3-48C76F43EEDF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1571368" y="729764"/>
            <a:ext cx="6349" cy="139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D848CA9-AEEF-4BCD-B45B-41D5F92C5A22}"/>
              </a:ext>
            </a:extLst>
          </p:cNvPr>
          <p:cNvCxnSpPr>
            <a:stCxn id="12" idx="3"/>
            <a:endCxn id="45" idx="1"/>
          </p:cNvCxnSpPr>
          <p:nvPr/>
        </p:nvCxnSpPr>
        <p:spPr>
          <a:xfrm>
            <a:off x="2639397" y="3152286"/>
            <a:ext cx="302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4964C50-6727-48E3-9610-47FC2FB865A7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1571368" y="2496117"/>
            <a:ext cx="6349" cy="47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4A932872-4647-49A3-BF71-61D5C5C042C4}"/>
              </a:ext>
            </a:extLst>
          </p:cNvPr>
          <p:cNvCxnSpPr>
            <a:stCxn id="9" idx="2"/>
            <a:endCxn id="12" idx="2"/>
          </p:cNvCxnSpPr>
          <p:nvPr/>
        </p:nvCxnSpPr>
        <p:spPr>
          <a:xfrm rot="5400000">
            <a:off x="3857968" y="209518"/>
            <a:ext cx="840835" cy="5414033"/>
          </a:xfrm>
          <a:prstGeom prst="bentConnector3">
            <a:avLst>
              <a:gd name="adj1" fmla="val 12718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46A55E0-7CA2-4EAC-B9AC-B68354BCE16A}"/>
              </a:ext>
            </a:extLst>
          </p:cNvPr>
          <p:cNvSpPr txBox="1"/>
          <p:nvPr/>
        </p:nvSpPr>
        <p:spPr>
          <a:xfrm>
            <a:off x="1464909" y="3452968"/>
            <a:ext cx="1748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test dependency</a:t>
            </a:r>
          </a:p>
        </p:txBody>
      </p:sp>
    </p:spTree>
    <p:extLst>
      <p:ext uri="{BB962C8B-B14F-4D97-AF65-F5344CB8AC3E}">
        <p14:creationId xmlns:p14="http://schemas.microsoft.com/office/powerpoint/2010/main" val="215612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Taylor</dc:creator>
  <cp:lastModifiedBy>Mark Taylor</cp:lastModifiedBy>
  <cp:revision>3</cp:revision>
  <dcterms:created xsi:type="dcterms:W3CDTF">2022-05-15T00:16:51Z</dcterms:created>
  <dcterms:modified xsi:type="dcterms:W3CDTF">2022-05-15T00:34:44Z</dcterms:modified>
</cp:coreProperties>
</file>