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B1608-DC96-CF94-568E-ACB637378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67CCF3-24A1-A245-EE66-9AA69F801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B70D5-9357-1870-9E8F-469BDB6B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A4D7D-7D72-8285-5673-B78F7C26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F9527B-85EB-1396-6537-A770FD03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77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B4742-B94F-EA50-6743-E8AC88F3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610A1-3670-1653-4447-695978BD3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879EB-28F6-EE33-E4D0-DEBE739F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24372-EDEE-A83F-F202-85AEA297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303D8-EAD3-8D4F-9FDA-E144C3FD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8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3A08AA-72B7-0899-8D90-BA8FD0C6F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30099-E81E-7BAA-FB46-918E7F911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0ACFA-FE3F-761D-7D99-4CA7AF65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C2B32-D4E6-77BC-26A8-DC4D2842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9DB2A3-5088-B8D9-E316-3A552151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66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F676F-D64A-01F6-EC0A-76E0FFBD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1A91B-7AFC-C072-B58A-0990A63E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021F2-5269-932D-6C93-CF7C477A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670DE-A7CE-4D80-330B-6FFC71D2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7FFB7E-7714-9731-5F34-01C0007C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2738-A3FD-E92F-B266-8740E73F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867CF3-D305-3BD3-4FEE-6DFBA023F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94D3C-3D41-7711-00E3-DCE8C5AE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C7A63-0EB9-E239-34B7-9548D383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B9897-3F3D-0D5A-47BF-9D227B6C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75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37C55-7897-951E-368D-B8565839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9AA87-6E09-8BAB-DF76-15E11EF03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B71BB5-D9F7-8344-B75B-8F70D750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48C50-8987-F997-3059-E62A0C79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038B5-E542-1BF5-CEAB-88D1EEEC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DFA196-DCE3-B451-D1D8-F0468155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BA12-2A28-A697-DC83-3C8DFB6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CAB106-D1EF-BE16-DFB9-B0AA45B11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FE997-6541-89C3-168C-37C58871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D3B71F-D759-4D9C-4A82-59E51D683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2DF5EF-331D-5FE2-0219-ED840E99E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49AFE1-8B6E-EB93-A9CD-A40BD418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006B7-024A-AAE3-4A14-FD1193C9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47BC97-7FC1-E4C5-110A-AF164B2F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2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5B436-6C82-935B-DAD1-4B83E448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F4EA0D-7324-8722-B710-EA5F7F2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4F6DE-ED3C-6BFE-3F40-E8A62492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8803FE-D534-E491-A73C-58F13BF8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EA11C5-3428-0893-F52F-CFC959BF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82306-DBDB-61D0-883C-5A730F6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9D183-96EC-C2D0-7637-994120F0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3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2BB3B-2437-57E6-85A2-3F7C1B05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F511F-28DE-DBA9-8370-64FAE47C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C33E01-737C-8A2F-A942-038A90120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C26AD-B392-0460-0A68-90F6D32B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95E73-267A-C9FA-BCE2-BC643D4A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B37381-B251-AAE5-4AEE-9F14447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6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C8984-8302-87D1-2E04-AFB15AAF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83DB4D-A492-496C-553D-C56BCA4D9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41D3B2-FE9F-C6DA-13DD-C790C4725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AFFC82-42E6-14BE-951A-9470A2DE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B839A7-13F8-0767-F294-593B9C12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F7D383-3754-FC75-5B79-25638764E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00613D-A746-FEAF-9C89-582CB706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13FA8-E44A-F1EB-B6FA-E2EA61F6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56996-C3AE-C9AF-48B7-C51AEFBA0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0AE9D-35FD-460C-81D6-AF9CF7135A38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7531B-D614-C9A4-2CA5-2FD32F01E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92167-39B7-E1A1-7720-BE9FECF39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8416F-76C1-4499-93D8-B2E24CFE17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BA583E-4C3A-5589-13D6-B9D4E7022C3B}"/>
              </a:ext>
            </a:extLst>
          </p:cNvPr>
          <p:cNvSpPr/>
          <p:nvPr/>
        </p:nvSpPr>
        <p:spPr>
          <a:xfrm>
            <a:off x="3090333" y="1540932"/>
            <a:ext cx="5511800" cy="52577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 dirty="0"/>
              <a:t>Oracle</a:t>
            </a:r>
            <a:r>
              <a:rPr lang="ko-KR" altLang="en-US" b="1" dirty="0"/>
              <a:t> </a:t>
            </a:r>
            <a:r>
              <a:rPr lang="en-US" altLang="ko-KR" b="1" dirty="0"/>
              <a:t>Server</a:t>
            </a:r>
          </a:p>
          <a:p>
            <a:r>
              <a:rPr lang="en-US" altLang="ko-KR" b="1" dirty="0"/>
              <a:t>:main1</a:t>
            </a:r>
            <a:endParaRPr lang="ko-KR" altLang="en-US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7819D1-91A9-756C-F052-3D07A1B9A0AF}"/>
              </a:ext>
            </a:extLst>
          </p:cNvPr>
          <p:cNvSpPr/>
          <p:nvPr/>
        </p:nvSpPr>
        <p:spPr>
          <a:xfrm>
            <a:off x="3776133" y="3318933"/>
            <a:ext cx="3953934" cy="3378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/>
              <a:t>Docker-Compose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31D57A-212E-6F35-0C0B-E43DF8B29EBA}"/>
              </a:ext>
            </a:extLst>
          </p:cNvPr>
          <p:cNvSpPr/>
          <p:nvPr/>
        </p:nvSpPr>
        <p:spPr>
          <a:xfrm>
            <a:off x="4208971" y="3999467"/>
            <a:ext cx="1411856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python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0B2AC-D1B4-DDB3-2913-2BF7FB4951D7}"/>
              </a:ext>
            </a:extLst>
          </p:cNvPr>
          <p:cNvSpPr/>
          <p:nvPr/>
        </p:nvSpPr>
        <p:spPr>
          <a:xfrm>
            <a:off x="4208971" y="4744534"/>
            <a:ext cx="1411856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Ollama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6E1897-4FEB-679C-ECF8-08F0205F2315}"/>
              </a:ext>
            </a:extLst>
          </p:cNvPr>
          <p:cNvSpPr/>
          <p:nvPr/>
        </p:nvSpPr>
        <p:spPr>
          <a:xfrm>
            <a:off x="4208971" y="5481133"/>
            <a:ext cx="1411856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LLM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DED801-BDBE-AB47-213E-0833AE5F954D}"/>
              </a:ext>
            </a:extLst>
          </p:cNvPr>
          <p:cNvSpPr/>
          <p:nvPr/>
        </p:nvSpPr>
        <p:spPr>
          <a:xfrm>
            <a:off x="5620827" y="3999466"/>
            <a:ext cx="1411856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Langchain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88B83-8746-F6B1-78A9-7B7D82371756}"/>
              </a:ext>
            </a:extLst>
          </p:cNvPr>
          <p:cNvSpPr/>
          <p:nvPr/>
        </p:nvSpPr>
        <p:spPr>
          <a:xfrm>
            <a:off x="5620827" y="4736065"/>
            <a:ext cx="1411856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Langgraph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1DD3AD-0B60-6D70-F9AE-456C03AB0483}"/>
              </a:ext>
            </a:extLst>
          </p:cNvPr>
          <p:cNvSpPr/>
          <p:nvPr/>
        </p:nvSpPr>
        <p:spPr>
          <a:xfrm>
            <a:off x="5620827" y="5481132"/>
            <a:ext cx="1411856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Miniconda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F0EB8-4576-1F95-54EC-98E1E0C050BE}"/>
              </a:ext>
            </a:extLst>
          </p:cNvPr>
          <p:cNvSpPr/>
          <p:nvPr/>
        </p:nvSpPr>
        <p:spPr>
          <a:xfrm>
            <a:off x="262465" y="1782233"/>
            <a:ext cx="1651000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의학 문제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C05AB-EE08-B255-E32C-337F07610352}"/>
              </a:ext>
            </a:extLst>
          </p:cNvPr>
          <p:cNvSpPr txBox="1"/>
          <p:nvPr/>
        </p:nvSpPr>
        <p:spPr>
          <a:xfrm>
            <a:off x="262465" y="1412901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API 1 User Input</a:t>
            </a:r>
          </a:p>
          <a:p>
            <a:endParaRPr lang="ko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E45F8-821E-2699-2933-ACC39AAEE598}"/>
              </a:ext>
            </a:extLst>
          </p:cNvPr>
          <p:cNvSpPr/>
          <p:nvPr/>
        </p:nvSpPr>
        <p:spPr>
          <a:xfrm>
            <a:off x="5913965" y="1983834"/>
            <a:ext cx="1651000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Chromadb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68802-0FE9-8841-1E98-6D89CF5C830F}"/>
              </a:ext>
            </a:extLst>
          </p:cNvPr>
          <p:cNvSpPr txBox="1"/>
          <p:nvPr/>
        </p:nvSpPr>
        <p:spPr>
          <a:xfrm>
            <a:off x="5913965" y="1614502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DB</a:t>
            </a:r>
            <a:endParaRPr lang="ko-KR" altLang="en-US" b="1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F88747B-96AA-B9B3-FE02-0C68D2AF01B8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rot="10800000" flipV="1">
            <a:off x="5753101" y="2352133"/>
            <a:ext cx="160865" cy="96679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AD1F36-295B-B976-8883-AE4E05CD46EE}"/>
              </a:ext>
            </a:extLst>
          </p:cNvPr>
          <p:cNvSpPr/>
          <p:nvPr/>
        </p:nvSpPr>
        <p:spPr>
          <a:xfrm>
            <a:off x="9269958" y="1782233"/>
            <a:ext cx="2185441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문제 풀이 결과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BA42BF-9EE4-B813-B60D-3023F817D0CD}"/>
              </a:ext>
            </a:extLst>
          </p:cNvPr>
          <p:cNvSpPr txBox="1"/>
          <p:nvPr/>
        </p:nvSpPr>
        <p:spPr>
          <a:xfrm>
            <a:off x="9269959" y="1412901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 1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3EDB54-DA74-E882-24FB-2828EA440DAA}"/>
              </a:ext>
            </a:extLst>
          </p:cNvPr>
          <p:cNvSpPr/>
          <p:nvPr/>
        </p:nvSpPr>
        <p:spPr>
          <a:xfrm>
            <a:off x="9269959" y="4368798"/>
            <a:ext cx="2185440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의학 지식 </a:t>
            </a:r>
            <a:r>
              <a:rPr lang="en-US" altLang="ko-KR" b="1" dirty="0"/>
              <a:t>GPT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2DE557-C415-C71E-14FE-4D263DE072FE}"/>
              </a:ext>
            </a:extLst>
          </p:cNvPr>
          <p:cNvSpPr txBox="1"/>
          <p:nvPr/>
        </p:nvSpPr>
        <p:spPr>
          <a:xfrm>
            <a:off x="9269959" y="3999466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Output 2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7AA58B-2044-1971-7512-D28596C7F9FE}"/>
              </a:ext>
            </a:extLst>
          </p:cNvPr>
          <p:cNvSpPr/>
          <p:nvPr/>
        </p:nvSpPr>
        <p:spPr>
          <a:xfrm>
            <a:off x="262465" y="4415368"/>
            <a:ext cx="1651000" cy="73660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의학 관련 질문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62C76-A97E-94EF-CEAC-A592B9857552}"/>
              </a:ext>
            </a:extLst>
          </p:cNvPr>
          <p:cNvSpPr txBox="1"/>
          <p:nvPr/>
        </p:nvSpPr>
        <p:spPr>
          <a:xfrm>
            <a:off x="262465" y="4046036"/>
            <a:ext cx="165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API 2 User Input</a:t>
            </a:r>
            <a:endParaRPr lang="ko-KR" altLang="en-US" sz="1400" b="1" dirty="0"/>
          </a:p>
          <a:p>
            <a:endParaRPr lang="ko-KR" altLang="en-US" sz="1400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E7E45BD-B004-D313-9911-9A323CCB6C7C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>
            <a:off x="1913465" y="2150533"/>
            <a:ext cx="1862668" cy="28575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4211AF2E-C8E9-FC8E-F2D2-F81FB880A536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1913465" y="4783668"/>
            <a:ext cx="1862668" cy="22436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46D916E-2940-A31F-F612-3EEB3C3016A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8602133" y="2150533"/>
            <a:ext cx="667825" cy="20192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22EE49B-708D-C77F-21D5-B658A7B74B90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>
            <a:off x="8602133" y="4169832"/>
            <a:ext cx="667826" cy="56726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0D72379-B43D-0C3A-0239-E5F4FDD8ADBD}"/>
              </a:ext>
            </a:extLst>
          </p:cNvPr>
          <p:cNvSpPr txBox="1"/>
          <p:nvPr/>
        </p:nvSpPr>
        <p:spPr>
          <a:xfrm>
            <a:off x="88900" y="166300"/>
            <a:ext cx="1201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의학 지식 데이터를 활용한 서버 구축 및 서비스 개발 </a:t>
            </a:r>
            <a:r>
              <a:rPr lang="en-US" altLang="ko-KR" sz="2800" b="1" dirty="0"/>
              <a:t>Diagram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6220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46</Words>
  <Application>Microsoft Office PowerPoint</Application>
  <PresentationFormat>와이드스크린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재현 이</dc:creator>
  <cp:lastModifiedBy>재현 이</cp:lastModifiedBy>
  <cp:revision>3</cp:revision>
  <dcterms:created xsi:type="dcterms:W3CDTF">2025-10-19T10:19:39Z</dcterms:created>
  <dcterms:modified xsi:type="dcterms:W3CDTF">2025-10-19T10:41:32Z</dcterms:modified>
</cp:coreProperties>
</file>