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A8C04-D89B-43A8-986E-8864C2C5F631}" v="23" dt="2025-06-25T09:44:2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이" userId="3e615d7eaca98e46" providerId="LiveId" clId="{64EA8C04-D89B-43A8-986E-8864C2C5F631}"/>
    <pc:docChg chg="undo custSel modSld">
      <pc:chgData name="재현 이" userId="3e615d7eaca98e46" providerId="LiveId" clId="{64EA8C04-D89B-43A8-986E-8864C2C5F631}" dt="2025-06-25T09:44:25.505" v="426" actId="478"/>
      <pc:docMkLst>
        <pc:docMk/>
      </pc:docMkLst>
      <pc:sldChg chg="addSp delSp modSp mod">
        <pc:chgData name="재현 이" userId="3e615d7eaca98e46" providerId="LiveId" clId="{64EA8C04-D89B-43A8-986E-8864C2C5F631}" dt="2025-06-25T09:44:25.505" v="426" actId="478"/>
        <pc:sldMkLst>
          <pc:docMk/>
          <pc:sldMk cId="744483026" sldId="256"/>
        </pc:sldMkLst>
        <pc:spChg chg="del">
          <ac:chgData name="재현 이" userId="3e615d7eaca98e46" providerId="LiveId" clId="{64EA8C04-D89B-43A8-986E-8864C2C5F631}" dt="2025-06-25T09:22:09.269" v="0" actId="478"/>
          <ac:spMkLst>
            <pc:docMk/>
            <pc:sldMk cId="744483026" sldId="256"/>
            <ac:spMk id="2" creationId="{13EB9112-DC82-D4E7-E80C-4E6837F48A70}"/>
          </ac:spMkLst>
        </pc:spChg>
        <pc:spChg chg="del">
          <ac:chgData name="재현 이" userId="3e615d7eaca98e46" providerId="LiveId" clId="{64EA8C04-D89B-43A8-986E-8864C2C5F631}" dt="2025-06-25T09:22:09.269" v="0" actId="478"/>
          <ac:spMkLst>
            <pc:docMk/>
            <pc:sldMk cId="744483026" sldId="256"/>
            <ac:spMk id="3" creationId="{1DD720D8-D0DF-FDC9-1298-2E74FE70E421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4" creationId="{89627175-F383-6500-AB24-3CA5B9359B34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5" creationId="{4202D2FA-D96C-3782-25D4-436C6EF521BB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6" creationId="{3E6351DF-E585-2303-1A4D-8D9B50118F00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7" creationId="{7C224DD8-DDA4-5DF6-875C-F9AAF8F29910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8" creationId="{74433CBB-7038-C8DD-D036-ADC7AF9C35E6}"/>
          </ac:spMkLst>
        </pc:spChg>
        <pc:spChg chg="add mod ord">
          <ac:chgData name="재현 이" userId="3e615d7eaca98e46" providerId="LiveId" clId="{64EA8C04-D89B-43A8-986E-8864C2C5F631}" dt="2025-06-25T09:36:54.228" v="423" actId="20577"/>
          <ac:spMkLst>
            <pc:docMk/>
            <pc:sldMk cId="744483026" sldId="256"/>
            <ac:spMk id="9" creationId="{7EAEDCC5-A369-C9B4-3BAA-C506EC7C02A1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0" creationId="{35355A98-27A9-6036-52B3-C9946FB53662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1" creationId="{E0E96EA7-3D75-10EC-941F-11CB28612D88}"/>
          </ac:spMkLst>
        </pc:spChg>
        <pc:spChg chg="add mod">
          <ac:chgData name="재현 이" userId="3e615d7eaca98e46" providerId="LiveId" clId="{64EA8C04-D89B-43A8-986E-8864C2C5F631}" dt="2025-06-25T09:31:16.983" v="156" actId="20577"/>
          <ac:spMkLst>
            <pc:docMk/>
            <pc:sldMk cId="744483026" sldId="256"/>
            <ac:spMk id="12" creationId="{DAFE3BC1-9B1E-E3DA-E33E-5B4FF37CBAFD}"/>
          </ac:spMkLst>
        </pc:spChg>
        <pc:spChg chg="add mod">
          <ac:chgData name="재현 이" userId="3e615d7eaca98e46" providerId="LiveId" clId="{64EA8C04-D89B-43A8-986E-8864C2C5F631}" dt="2025-06-25T09:35:16.132" v="296" actId="113"/>
          <ac:spMkLst>
            <pc:docMk/>
            <pc:sldMk cId="744483026" sldId="256"/>
            <ac:spMk id="13" creationId="{C0C8D26E-F700-6577-58DC-F1B1B51BC1D2}"/>
          </ac:spMkLst>
        </pc:spChg>
        <pc:spChg chg="add mod">
          <ac:chgData name="재현 이" userId="3e615d7eaca98e46" providerId="LiveId" clId="{64EA8C04-D89B-43A8-986E-8864C2C5F631}" dt="2025-06-25T09:36:25.275" v="400" actId="20577"/>
          <ac:spMkLst>
            <pc:docMk/>
            <pc:sldMk cId="744483026" sldId="256"/>
            <ac:spMk id="35" creationId="{4D5F1D3E-B6D9-23BA-8C9D-0D26688A575B}"/>
          </ac:spMkLst>
        </pc:spChg>
        <pc:spChg chg="add mod">
          <ac:chgData name="재현 이" userId="3e615d7eaca98e46" providerId="LiveId" clId="{64EA8C04-D89B-43A8-986E-8864C2C5F631}" dt="2025-06-25T09:35:15.337" v="295" actId="14100"/>
          <ac:spMkLst>
            <pc:docMk/>
            <pc:sldMk cId="744483026" sldId="256"/>
            <ac:spMk id="50" creationId="{A8EFF59F-92FF-8ACE-5A0D-86327B1C27F1}"/>
          </ac:spMkLst>
        </pc:spChg>
        <pc:spChg chg="add mod">
          <ac:chgData name="재현 이" userId="3e615d7eaca98e46" providerId="LiveId" clId="{64EA8C04-D89B-43A8-986E-8864C2C5F631}" dt="2025-06-25T09:35:40.471" v="341" actId="122"/>
          <ac:spMkLst>
            <pc:docMk/>
            <pc:sldMk cId="744483026" sldId="256"/>
            <ac:spMk id="51" creationId="{8335ACDC-3451-C18C-6CD4-7A3FAC46B631}"/>
          </ac:spMkLst>
        </pc:spChg>
        <pc:spChg chg="add mod">
          <ac:chgData name="재현 이" userId="3e615d7eaca98e46" providerId="LiveId" clId="{64EA8C04-D89B-43A8-986E-8864C2C5F631}" dt="2025-06-25T09:36:03.985" v="369" actId="120"/>
          <ac:spMkLst>
            <pc:docMk/>
            <pc:sldMk cId="744483026" sldId="256"/>
            <ac:spMk id="52" creationId="{ED213FA2-7FDD-29CD-8139-ED999D91AA0B}"/>
          </ac:spMkLst>
        </pc:spChg>
        <pc:spChg chg="add del mod">
          <ac:chgData name="재현 이" userId="3e615d7eaca98e46" providerId="LiveId" clId="{64EA8C04-D89B-43A8-986E-8864C2C5F631}" dt="2025-06-25T09:44:25.505" v="426" actId="478"/>
          <ac:spMkLst>
            <pc:docMk/>
            <pc:sldMk cId="744483026" sldId="256"/>
            <ac:spMk id="53" creationId="{1A46E69A-1684-EC64-51F6-D93366D9E419}"/>
          </ac:spMkLst>
        </pc:spChg>
        <pc:cxnChg chg="add mod">
          <ac:chgData name="재현 이" userId="3e615d7eaca98e46" providerId="LiveId" clId="{64EA8C04-D89B-43A8-986E-8864C2C5F631}" dt="2025-06-25T09:33:22.473" v="190" actId="14100"/>
          <ac:cxnSpMkLst>
            <pc:docMk/>
            <pc:sldMk cId="744483026" sldId="256"/>
            <ac:cxnSpMk id="15" creationId="{AC0AEB75-F012-FE8F-1DBE-3A9A408292FA}"/>
          </ac:cxnSpMkLst>
        </pc:cxnChg>
        <pc:cxnChg chg="add mod">
          <ac:chgData name="재현 이" userId="3e615d7eaca98e46" providerId="LiveId" clId="{64EA8C04-D89B-43A8-986E-8864C2C5F631}" dt="2025-06-25T09:33:04.438" v="185" actId="1076"/>
          <ac:cxnSpMkLst>
            <pc:docMk/>
            <pc:sldMk cId="744483026" sldId="256"/>
            <ac:cxnSpMk id="16" creationId="{0155E3DE-D6BD-AD62-AA1A-AAC439BF3145}"/>
          </ac:cxnSpMkLst>
        </pc:cxnChg>
        <pc:cxnChg chg="add mod">
          <ac:chgData name="재현 이" userId="3e615d7eaca98e46" providerId="LiveId" clId="{64EA8C04-D89B-43A8-986E-8864C2C5F631}" dt="2025-06-25T09:32:41.010" v="179" actId="1076"/>
          <ac:cxnSpMkLst>
            <pc:docMk/>
            <pc:sldMk cId="744483026" sldId="256"/>
            <ac:cxnSpMk id="24" creationId="{781A8BBA-BD29-A44F-184C-92A8F9D4C72A}"/>
          </ac:cxnSpMkLst>
        </pc:cxnChg>
        <pc:cxnChg chg="add mod">
          <ac:chgData name="재현 이" userId="3e615d7eaca98e46" providerId="LiveId" clId="{64EA8C04-D89B-43A8-986E-8864C2C5F631}" dt="2025-06-25T09:33:32.176" v="195" actId="1076"/>
          <ac:cxnSpMkLst>
            <pc:docMk/>
            <pc:sldMk cId="744483026" sldId="256"/>
            <ac:cxnSpMk id="29" creationId="{8D8FC601-FA95-0564-CC33-412C2DAC161E}"/>
          </ac:cxnSpMkLst>
        </pc:cxnChg>
        <pc:cxnChg chg="add mod">
          <ac:chgData name="재현 이" userId="3e615d7eaca98e46" providerId="LiveId" clId="{64EA8C04-D89B-43A8-986E-8864C2C5F631}" dt="2025-06-25T09:33:27.339" v="193" actId="14100"/>
          <ac:cxnSpMkLst>
            <pc:docMk/>
            <pc:sldMk cId="744483026" sldId="256"/>
            <ac:cxnSpMk id="37" creationId="{7E7FCC63-1B9B-5B88-AD4C-90A3DFD0436F}"/>
          </ac:cxnSpMkLst>
        </pc:cxnChg>
        <pc:cxnChg chg="add mod">
          <ac:chgData name="재현 이" userId="3e615d7eaca98e46" providerId="LiveId" clId="{64EA8C04-D89B-43A8-986E-8864C2C5F631}" dt="2025-06-25T09:34:11.154" v="199" actId="14100"/>
          <ac:cxnSpMkLst>
            <pc:docMk/>
            <pc:sldMk cId="744483026" sldId="256"/>
            <ac:cxnSpMk id="42" creationId="{05A1CA5B-5F45-3425-DEBE-41454442C5BF}"/>
          </ac:cxnSpMkLst>
        </pc:cxnChg>
        <pc:cxnChg chg="add mod">
          <ac:chgData name="재현 이" userId="3e615d7eaca98e46" providerId="LiveId" clId="{64EA8C04-D89B-43A8-986E-8864C2C5F631}" dt="2025-06-25T09:34:21.191" v="202" actId="1582"/>
          <ac:cxnSpMkLst>
            <pc:docMk/>
            <pc:sldMk cId="744483026" sldId="256"/>
            <ac:cxnSpMk id="46" creationId="{52CC65A0-6F8A-DBF3-5C69-823C9415C599}"/>
          </ac:cxnSpMkLst>
        </pc:cxnChg>
        <pc:cxnChg chg="add mod">
          <ac:chgData name="재현 이" userId="3e615d7eaca98e46" providerId="LiveId" clId="{64EA8C04-D89B-43A8-986E-8864C2C5F631}" dt="2025-06-25T09:34:26.708" v="205" actId="14100"/>
          <ac:cxnSpMkLst>
            <pc:docMk/>
            <pc:sldMk cId="744483026" sldId="256"/>
            <ac:cxnSpMk id="47" creationId="{9FB99A90-211D-E2AB-B63B-D5AC778569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CDF37-2730-E9A0-C638-89D3B26A5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4F74B-D2EB-EC07-F9AB-49BCF9F91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33120-64E1-3650-C491-9777CE03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490DA-AC90-89F8-C858-6F9947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D6997-2EC4-C6D8-DA91-04C2385D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02E7C-CB23-9F66-3CB4-B4E90911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52176-D5E2-23CB-3A94-A6EABF70B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DE303-0281-191A-4A8D-0298F82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CC42B-4CAD-5573-3A93-35EA33F5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32386-5811-C75E-E686-559A0428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849BA-9E8A-0CC9-2131-EB2D22F16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C9BA9-5654-6F9B-6BF8-347E463FD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D8442-246A-99FD-0813-C7C9F0C3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83DD9-1B61-CFC5-0616-1B17B4FE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A29CF-65B1-9AD7-A1C4-EC07817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1040-8D04-FB7D-BBE9-8C8A904A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89F75-2DCA-6B2D-2192-61EEA8A2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0FEFC-3076-FC67-4C71-E7F5A995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0C494-0DFA-28E3-BC8D-C13C16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8FFC0-5884-6BC3-CA31-CEC929B6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FAFC1-3D23-9F37-433E-859C242D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4FC29-3B13-4C0F-6E03-1F882F20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3CB3A-0ABE-A504-F148-94C6BA5A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09EEE-9E78-3772-4D1F-FD86C893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74A4B-8021-A8A3-390B-D6CCA346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3B43-3405-AD57-4506-372DAD37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BE3C-D070-0DD9-CF6E-0BC22EC3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ADB26-2AA2-FDCC-6D17-2A49649E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79AA0-7BA9-BB8A-3E4C-16AD2556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99EF5-8865-C782-1A10-6F5DABFB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B233A-915B-6862-F50F-BEC7C043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6880-B02A-16DB-AAA4-05FFE037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AABA-73BA-226B-41BC-6A890C79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5D520-58A7-427B-1E89-4805929F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EF48E-7121-E0BF-C04A-6CD8309AA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AE7A3-4E96-AE63-7939-D461CBCDF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CAC16-83ED-BF5E-8D55-CBCB4C52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AEEDE4-2688-F7E1-F9BB-0D8BA4E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F06BA1-ED95-F6D5-BABC-EE8BA269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6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835D-BA18-ACE7-8DD4-628EED91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CEB3A8-3DA3-09D7-58AB-FEC3D324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8A042-8DEF-2EA4-832A-206D022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52353B-E561-5794-892B-98140E0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13A98-CD5D-7652-87D7-3C9BD068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96C77A-C568-D90A-9AFC-1468FF94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537D4-DF82-422B-3DF6-45C6CF92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3A91D-4587-4F9C-3810-BBFAF161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E6E65-C40C-E0E6-1F4F-039A9EDF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E38BB-E931-4FFE-4EAA-B70ECD95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F6F5A7-FD83-830C-886B-706727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635BF-B7E9-EDE4-9C6B-E0BD02DF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CCE6F-C75F-4134-FF33-DEF6C285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3662F-E715-6AF9-6248-173F9477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E92E3-8303-72C9-16BD-457A5F711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FE07A-0E18-6150-094D-8601CEB4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4CF3F-B575-67A2-17EB-97F6330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1ABF5-D613-39CF-FEE9-B2A7239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26668-1514-6AAB-EB6C-7D64F0EB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2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FF2B3B-CA17-A1E4-70F8-D585820E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945FC-696A-939A-9E72-F9F5509D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5124E-9B63-D21C-73E3-06ABCA36B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11E9F-D865-4658-A465-70BA3D0295B0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8E488-EDE0-3789-1DA9-DD8C738D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019EA-F672-09DA-C2A2-6D3E7E4E5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7F1EE-D320-413E-A53F-00F811D4F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AEDCC5-A369-C9B4-3BAA-C506EC7C02A1}"/>
              </a:ext>
            </a:extLst>
          </p:cNvPr>
          <p:cNvSpPr/>
          <p:nvPr/>
        </p:nvSpPr>
        <p:spPr>
          <a:xfrm>
            <a:off x="4735944" y="3767974"/>
            <a:ext cx="2055092" cy="2507672"/>
          </a:xfrm>
          <a:prstGeom prst="roundRect">
            <a:avLst>
              <a:gd name="adj" fmla="val 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627175-F383-6500-AB24-3CA5B9359B34}"/>
              </a:ext>
            </a:extLst>
          </p:cNvPr>
          <p:cNvSpPr/>
          <p:nvPr/>
        </p:nvSpPr>
        <p:spPr>
          <a:xfrm>
            <a:off x="1244599" y="17641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User Input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02D2FA-D96C-3782-25D4-436C6EF521BB}"/>
              </a:ext>
            </a:extLst>
          </p:cNvPr>
          <p:cNvSpPr/>
          <p:nvPr/>
        </p:nvSpPr>
        <p:spPr>
          <a:xfrm>
            <a:off x="4973780" y="4294910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Embedding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6351DF-E585-2303-1A4D-8D9B50118F00}"/>
              </a:ext>
            </a:extLst>
          </p:cNvPr>
          <p:cNvSpPr/>
          <p:nvPr/>
        </p:nvSpPr>
        <p:spPr>
          <a:xfrm>
            <a:off x="4978399" y="17641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AI Agent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224DD8-DDA4-5DF6-875C-F9AAF8F29910}"/>
              </a:ext>
            </a:extLst>
          </p:cNvPr>
          <p:cNvSpPr/>
          <p:nvPr/>
        </p:nvSpPr>
        <p:spPr>
          <a:xfrm>
            <a:off x="3165762" y="647007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Prompt Engineering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33CBB-7038-C8DD-D036-ADC7AF9C35E6}"/>
              </a:ext>
            </a:extLst>
          </p:cNvPr>
          <p:cNvSpPr/>
          <p:nvPr/>
        </p:nvSpPr>
        <p:spPr>
          <a:xfrm>
            <a:off x="1244599" y="4645892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355A98-27A9-6036-52B3-C9946FB53662}"/>
              </a:ext>
            </a:extLst>
          </p:cNvPr>
          <p:cNvSpPr/>
          <p:nvPr/>
        </p:nvSpPr>
        <p:spPr>
          <a:xfrm>
            <a:off x="4973780" y="5336310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Clustering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0E96EA7-3D75-10EC-941F-11CB28612D88}"/>
              </a:ext>
            </a:extLst>
          </p:cNvPr>
          <p:cNvSpPr/>
          <p:nvPr/>
        </p:nvSpPr>
        <p:spPr>
          <a:xfrm>
            <a:off x="9305635" y="1764144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Top1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AFE3BC1-9B1E-E3DA-E33E-5B4FF37CBAFD}"/>
              </a:ext>
            </a:extLst>
          </p:cNvPr>
          <p:cNvSpPr/>
          <p:nvPr/>
        </p:nvSpPr>
        <p:spPr>
          <a:xfrm>
            <a:off x="9305635" y="3059545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Top2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C8D26E-F700-6577-58DC-F1B1B51BC1D2}"/>
              </a:ext>
            </a:extLst>
          </p:cNvPr>
          <p:cNvSpPr/>
          <p:nvPr/>
        </p:nvSpPr>
        <p:spPr>
          <a:xfrm>
            <a:off x="9305635" y="4354946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Case Top3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C0AEB75-F012-FE8F-1DBE-3A9A408292FA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2814781" y="2133599"/>
            <a:ext cx="350981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55E3DE-D6BD-AD62-AA1A-AAC439BF31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14781" y="5015347"/>
            <a:ext cx="1921163" cy="64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1A8BBA-BD29-A44F-184C-92A8F9D4C72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763490" y="2503054"/>
            <a:ext cx="0" cy="12649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8FC601-FA95-0564-CC33-412C2DAC161E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3950853" y="1385916"/>
            <a:ext cx="0" cy="3782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5F1D3E-B6D9-23BA-8C9D-0D26688A575B}"/>
              </a:ext>
            </a:extLst>
          </p:cNvPr>
          <p:cNvSpPr/>
          <p:nvPr/>
        </p:nvSpPr>
        <p:spPr>
          <a:xfrm>
            <a:off x="3165762" y="1764144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Input Content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E7FCC63-1B9B-5B88-AD4C-90A3DFD0436F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4735944" y="2133599"/>
            <a:ext cx="242455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5A1CA5B-5F45-3425-DEBE-41454442C5B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6548581" y="2133599"/>
            <a:ext cx="275705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2CC65A0-6F8A-DBF3-5C69-823C9415C599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6548581" y="2133600"/>
            <a:ext cx="2757054" cy="1295400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9FB99A90-211D-E2AB-B63B-D5AC7785697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548581" y="2133600"/>
            <a:ext cx="2757054" cy="2590801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EFF59F-92FF-8ACE-5A0D-86327B1C27F1}"/>
              </a:ext>
            </a:extLst>
          </p:cNvPr>
          <p:cNvSpPr txBox="1"/>
          <p:nvPr/>
        </p:nvSpPr>
        <p:spPr>
          <a:xfrm>
            <a:off x="286327" y="138545"/>
            <a:ext cx="452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서울시 근처 공구대여소 추천 시스템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35ACDC-3451-C18C-6CD4-7A3FAC46B631}"/>
              </a:ext>
            </a:extLst>
          </p:cNvPr>
          <p:cNvSpPr txBox="1"/>
          <p:nvPr/>
        </p:nvSpPr>
        <p:spPr>
          <a:xfrm>
            <a:off x="1244599" y="4387365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서울시 공구 대여소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213FA2-7FDD-29CD-8139-ED999D91AA0B}"/>
              </a:ext>
            </a:extLst>
          </p:cNvPr>
          <p:cNvSpPr txBox="1"/>
          <p:nvPr/>
        </p:nvSpPr>
        <p:spPr>
          <a:xfrm>
            <a:off x="1244599" y="2503053"/>
            <a:ext cx="157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공구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현위치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BA15A2-0181-F6DD-E8DD-C234F999DD07}"/>
              </a:ext>
            </a:extLst>
          </p:cNvPr>
          <p:cNvSpPr/>
          <p:nvPr/>
        </p:nvSpPr>
        <p:spPr>
          <a:xfrm>
            <a:off x="4889499" y="647007"/>
            <a:ext cx="1738744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Location</a:t>
            </a:r>
            <a:r>
              <a:rPr lang="ko-KR" altLang="en-US" b="1" dirty="0"/>
              <a:t> </a:t>
            </a:r>
            <a:r>
              <a:rPr lang="en-US" altLang="ko-KR" b="1" dirty="0"/>
              <a:t>Assist Agent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F36F86-00C1-98F3-44A2-3D26EF7E4C48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758871" y="1385916"/>
            <a:ext cx="4619" cy="3782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48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4DE578-316E-27CA-0A96-811DFA6EAD36}"/>
              </a:ext>
            </a:extLst>
          </p:cNvPr>
          <p:cNvSpPr/>
          <p:nvPr/>
        </p:nvSpPr>
        <p:spPr>
          <a:xfrm>
            <a:off x="3747652" y="239683"/>
            <a:ext cx="7890165" cy="5939444"/>
          </a:xfrm>
          <a:prstGeom prst="roundRect">
            <a:avLst>
              <a:gd name="adj" fmla="val 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Preprocessing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7D249D3-75F6-0A30-5589-AFAAE61F3003}"/>
              </a:ext>
            </a:extLst>
          </p:cNvPr>
          <p:cNvSpPr/>
          <p:nvPr/>
        </p:nvSpPr>
        <p:spPr>
          <a:xfrm>
            <a:off x="3985489" y="766619"/>
            <a:ext cx="4003966" cy="30479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Embedding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F87B7C1-A784-46F4-F8A7-DEC930A6108D}"/>
              </a:ext>
            </a:extLst>
          </p:cNvPr>
          <p:cNvSpPr/>
          <p:nvPr/>
        </p:nvSpPr>
        <p:spPr>
          <a:xfrm>
            <a:off x="256308" y="591129"/>
            <a:ext cx="1570182" cy="73890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DB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7E94CF-759C-461A-8AA5-C172DD7211D8}"/>
              </a:ext>
            </a:extLst>
          </p:cNvPr>
          <p:cNvSpPr/>
          <p:nvPr/>
        </p:nvSpPr>
        <p:spPr>
          <a:xfrm>
            <a:off x="9832107" y="766619"/>
            <a:ext cx="1570182" cy="304799"/>
          </a:xfrm>
          <a:prstGeom prst="roundRect">
            <a:avLst>
              <a:gd name="adj" fmla="val 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7C84C6-1480-6DCA-69C2-58BC88F54B13}"/>
              </a:ext>
            </a:extLst>
          </p:cNvPr>
          <p:cNvSpPr txBox="1"/>
          <p:nvPr/>
        </p:nvSpPr>
        <p:spPr>
          <a:xfrm>
            <a:off x="256308" y="332602"/>
            <a:ext cx="1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서울시 공구 대여소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FF790-E495-3E8D-45C6-650100E8EFE8}"/>
              </a:ext>
            </a:extLst>
          </p:cNvPr>
          <p:cNvSpPr txBox="1"/>
          <p:nvPr/>
        </p:nvSpPr>
        <p:spPr>
          <a:xfrm>
            <a:off x="3985489" y="1219200"/>
            <a:ext cx="4003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공구 중분류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 항목 및 기타 중분류</a:t>
            </a:r>
            <a:r>
              <a:rPr lang="en-US" altLang="ko-KR" dirty="0"/>
              <a:t> </a:t>
            </a:r>
            <a:r>
              <a:rPr lang="ko-KR" altLang="en-US" dirty="0"/>
              <a:t>항목 </a:t>
            </a:r>
            <a:br>
              <a:rPr lang="en-US" altLang="ko-KR" dirty="0"/>
            </a:br>
            <a:r>
              <a:rPr lang="ko-KR" altLang="en-US" dirty="0"/>
              <a:t>분기하여 검색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4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49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이</dc:creator>
  <cp:lastModifiedBy>Ethan Lee (이재현)</cp:lastModifiedBy>
  <cp:revision>2</cp:revision>
  <dcterms:created xsi:type="dcterms:W3CDTF">2025-06-25T09:21:44Z</dcterms:created>
  <dcterms:modified xsi:type="dcterms:W3CDTF">2025-06-30T06:09:22Z</dcterms:modified>
</cp:coreProperties>
</file>