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"/>
  </p:notesMasterIdLst>
  <p:sldIdLst>
    <p:sldId id="256" r:id="rId2"/>
    <p:sldId id="505" r:id="rId3"/>
    <p:sldId id="50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/>
    <p:restoredTop sz="94569"/>
  </p:normalViewPr>
  <p:slideViewPr>
    <p:cSldViewPr snapToGrid="0" snapToObjects="1">
      <p:cViewPr varScale="1">
        <p:scale>
          <a:sx n="140" d="100"/>
          <a:sy n="140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next week. TA OH will be posted by the weekend and start next week!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will be released very soon.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Sep.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mostly focusing on review of our proof techniques. Today is the last lecture of pure review.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49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11890</TotalTime>
  <Words>289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29</vt:lpstr>
      <vt:lpstr>Lecture 3: Tue. Sep. 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166</cp:revision>
  <dcterms:created xsi:type="dcterms:W3CDTF">2023-02-24T14:15:53Z</dcterms:created>
  <dcterms:modified xsi:type="dcterms:W3CDTF">2024-09-02T14:07:28Z</dcterms:modified>
</cp:coreProperties>
</file>