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50" r:id="rId10"/>
    <p:sldId id="332" r:id="rId11"/>
    <p:sldId id="351" r:id="rId12"/>
    <p:sldId id="359" r:id="rId13"/>
    <p:sldId id="352" r:id="rId14"/>
    <p:sldId id="360" r:id="rId15"/>
    <p:sldId id="353" r:id="rId16"/>
    <p:sldId id="335" r:id="rId17"/>
    <p:sldId id="331" r:id="rId18"/>
    <p:sldId id="354" r:id="rId19"/>
    <p:sldId id="355" r:id="rId20"/>
    <p:sldId id="356" r:id="rId21"/>
    <p:sldId id="361" r:id="rId22"/>
    <p:sldId id="357" r:id="rId23"/>
    <p:sldId id="337" r:id="rId24"/>
    <p:sldId id="338" r:id="rId25"/>
    <p:sldId id="362" r:id="rId26"/>
    <p:sldId id="342" r:id="rId27"/>
    <p:sldId id="343" r:id="rId28"/>
    <p:sldId id="363" r:id="rId29"/>
    <p:sldId id="364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6"/>
    <p:restoredTop sz="94687"/>
  </p:normalViewPr>
  <p:slideViewPr>
    <p:cSldViewPr snapToGrid="0" snapToObjects="1">
      <p:cViewPr varScale="1">
        <p:scale>
          <a:sx n="113" d="100"/>
          <a:sy n="113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(node </a:t>
            </a:r>
            <a:r>
              <a:rPr lang="en-US" sz="1800"/>
              <a:t>that is n/2 away).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2F5779-ACB4-EE40-BC9D-BF684342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2529253"/>
                <a:ext cx="9928402" cy="800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80" y="5161516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3296684" y="3519553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NOT irrational. Thus, it is rational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 there exist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Simplify m and n by dividing by any common divisors.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After this, one of m and n must be odd.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Multiply to obtain: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Square both sides: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twice an integer,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even, 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also even because square of odd number is also odd. Thus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Substitute for m:  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	//But n was supposed to be odd! Contradiction!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1885244"/>
                <a:ext cx="9791998" cy="4763912"/>
              </a:xfrm>
              <a:blipFill>
                <a:blip r:embed="rId2"/>
                <a:stretch>
                  <a:fillRect l="-259" t="-26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irrational</a:t>
                </a:r>
              </a:p>
              <a:p>
                <a:pPr lvl="2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3238BE-4174-D84F-B7AD-D5ADEF842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52" y="948806"/>
                <a:ext cx="9928402" cy="800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14546</TotalTime>
  <Words>1499</Words>
  <Application>Microsoft Macintosh PowerPoint</Application>
  <PresentationFormat>Widescreen</PresentationFormat>
  <Paragraphs>161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104</cp:revision>
  <dcterms:created xsi:type="dcterms:W3CDTF">2023-02-24T14:15:53Z</dcterms:created>
  <dcterms:modified xsi:type="dcterms:W3CDTF">2024-09-02T16:33:48Z</dcterms:modified>
</cp:coreProperties>
</file>