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1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8"/>
    <p:restoredTop sz="94669"/>
  </p:normalViewPr>
  <p:slideViewPr>
    <p:cSldViewPr snapToGrid="0" snapToObjects="1">
      <p:cViewPr varScale="1">
        <p:scale>
          <a:sx n="115" d="100"/>
          <a:sy n="115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Thursday.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 dirty="0" err="1"/>
              <a:t>finnish</a:t>
            </a:r>
            <a:r>
              <a:rPr lang="en-US" dirty="0"/>
              <a:t> module 4 (a couple slides) and begin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11869</TotalTime>
  <Words>1896</Words>
  <Application>Microsoft Macintosh PowerPoint</Application>
  <PresentationFormat>Widescreen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  <vt:lpstr>Lecture 19: Tue. Apr. 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156</cp:revision>
  <dcterms:created xsi:type="dcterms:W3CDTF">2023-02-24T14:15:53Z</dcterms:created>
  <dcterms:modified xsi:type="dcterms:W3CDTF">2024-04-09T12:20:11Z</dcterms:modified>
</cp:coreProperties>
</file>