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3"/>
    <p:restoredTop sz="94669"/>
  </p:normalViewPr>
  <p:slideViewPr>
    <p:cSldViewPr snapToGrid="0" snapToObjects="1">
      <p:cViewPr varScale="1">
        <p:scale>
          <a:sx n="126" d="100"/>
          <a:sy n="126" d="100"/>
        </p:scale>
        <p:origin x="23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Q.E.D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This is a contradiction because if H exists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decidable), then there is at least one set of inputs where H produces the wrong answer (well, it cannot produce the right answer by definition).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blipFill>
                <a:blip r:embed="rId2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206239"/>
            <a:chOff x="457200" y="2609346"/>
            <a:chExt cx="11612880" cy="32062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6793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2609347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3750273"/>
              <a:ext cx="4123944" cy="20653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3736195"/>
              <a:ext cx="4114800" cy="20793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distinguishing between Reject (No) and Looping Forever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716688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33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3488946" y="24061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6527799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6527799" y="3532992"/>
            <a:ext cx="2774024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9516534" y="3519164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2401762"/>
            <a:ext cx="2601633" cy="292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CR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blipFill>
                <a:blip r:embed="rId4"/>
                <a:stretch>
                  <a:fillRect l="-130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62826</TotalTime>
  <Words>2946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335</cp:revision>
  <dcterms:created xsi:type="dcterms:W3CDTF">2023-02-24T14:15:53Z</dcterms:created>
  <dcterms:modified xsi:type="dcterms:W3CDTF">2024-04-09T12:25:35Z</dcterms:modified>
</cp:coreProperties>
</file>