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2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845" r:id="rId63"/>
    <p:sldId id="846" r:id="rId64"/>
    <p:sldId id="847" r:id="rId65"/>
    <p:sldId id="336" r:id="rId66"/>
    <p:sldId id="339" r:id="rId67"/>
    <p:sldId id="341" r:id="rId68"/>
    <p:sldId id="342" r:id="rId69"/>
    <p:sldId id="344" r:id="rId70"/>
    <p:sldId id="848" r:id="rId71"/>
    <p:sldId id="347" r:id="rId72"/>
    <p:sldId id="348" r:id="rId73"/>
    <p:sldId id="849" r:id="rId74"/>
    <p:sldId id="850" r:id="rId75"/>
    <p:sldId id="851" r:id="rId76"/>
    <p:sldId id="852" r:id="rId77"/>
    <p:sldId id="350" r:id="rId78"/>
    <p:sldId id="853" r:id="rId79"/>
    <p:sldId id="854" r:id="rId80"/>
    <p:sldId id="855" r:id="rId81"/>
    <p:sldId id="856" r:id="rId82"/>
    <p:sldId id="858" r:id="rId83"/>
    <p:sldId id="857" r:id="rId84"/>
    <p:sldId id="859" r:id="rId85"/>
    <p:sldId id="860" r:id="rId86"/>
    <p:sldId id="380" r:id="rId87"/>
    <p:sldId id="383" r:id="rId88"/>
    <p:sldId id="861" r:id="rId89"/>
    <p:sldId id="862" r:id="rId90"/>
    <p:sldId id="863" r:id="rId91"/>
    <p:sldId id="864" r:id="rId92"/>
    <p:sldId id="865" r:id="rId93"/>
    <p:sldId id="866" r:id="rId94"/>
    <p:sldId id="867" r:id="rId95"/>
    <p:sldId id="361" r:id="rId96"/>
    <p:sldId id="360" r:id="rId97"/>
    <p:sldId id="868" r:id="rId98"/>
    <p:sldId id="869" r:id="rId99"/>
    <p:sldId id="364" r:id="rId100"/>
    <p:sldId id="365" r:id="rId101"/>
    <p:sldId id="366" r:id="rId102"/>
    <p:sldId id="374" r:id="rId103"/>
    <p:sldId id="369" r:id="rId104"/>
    <p:sldId id="376" r:id="rId105"/>
    <p:sldId id="367" r:id="rId106"/>
    <p:sldId id="368" r:id="rId107"/>
    <p:sldId id="870" r:id="rId108"/>
    <p:sldId id="387" r:id="rId109"/>
    <p:sldId id="375" r:id="rId110"/>
    <p:sldId id="871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3"/>
    <p:restoredTop sz="94824"/>
  </p:normalViewPr>
  <p:slideViewPr>
    <p:cSldViewPr snapToGrid="0" snapToObjects="1">
      <p:cViewPr varScale="1">
        <p:scale>
          <a:sx n="115" d="100"/>
          <a:sy n="115" d="100"/>
        </p:scale>
        <p:origin x="21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the longest branch of computation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blipFill>
                <a:blip r:embed="rId3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556755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/ Other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9210809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1690"/>
            <a:ext cx="9905998" cy="785739"/>
          </a:xfrm>
        </p:spPr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71055" y="1277711"/>
            <a:ext cx="3646714" cy="418397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FE1F52F-C8DE-6547-98A1-CA6DE7B60063}"/>
              </a:ext>
            </a:extLst>
          </p:cNvPr>
          <p:cNvSpPr txBox="1">
            <a:spLocks/>
          </p:cNvSpPr>
          <p:nvPr/>
        </p:nvSpPr>
        <p:spPr>
          <a:xfrm>
            <a:off x="1435327" y="5751169"/>
            <a:ext cx="5956074" cy="885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PSPACE = NPSPACE and EXPSPACE = NEXPSPACE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(WOAH! That’s pretty cool!)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3030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39"/>
            <a:ext cx="9905999" cy="933457"/>
          </a:xfrm>
          <a:solidFill>
            <a:schemeClr val="tx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Problem types (function, decision, verification), runtimes of DTMs and NTMs, relationships between DTM and NTM runtimes for types of 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979434"/>
            <a:ext cx="9905999" cy="99384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The basic complexity classes (P, NP, NP-Hard, NPC) and how they relate to one another.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1" y="4156766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a reduction is and how it is used to compare the difficulty of two different problems.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B2B08-3EDA-9046-8963-2B96D0B684BC}"/>
              </a:ext>
            </a:extLst>
          </p:cNvPr>
          <p:cNvSpPr txBox="1">
            <a:spLocks/>
          </p:cNvSpPr>
          <p:nvPr/>
        </p:nvSpPr>
        <p:spPr>
          <a:xfrm>
            <a:off x="1141411" y="1421754"/>
            <a:ext cx="9905999" cy="49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In this module, we learned: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52770-133A-FE4D-9ADA-CC814F8894E1}"/>
              </a:ext>
            </a:extLst>
          </p:cNvPr>
          <p:cNvSpPr txBox="1">
            <a:spLocks/>
          </p:cNvSpPr>
          <p:nvPr/>
        </p:nvSpPr>
        <p:spPr>
          <a:xfrm>
            <a:off x="1141410" y="5429578"/>
            <a:ext cx="9905999" cy="56844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4. How to prove that a problem is NP-Complete.</a:t>
            </a:r>
          </a:p>
        </p:txBody>
      </p:sp>
    </p:spTree>
    <p:extLst>
      <p:ext uri="{BB962C8B-B14F-4D97-AF65-F5344CB8AC3E}">
        <p14:creationId xmlns:p14="http://schemas.microsoft.com/office/powerpoint/2010/main" val="370817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(or maybe the list of nodes to visit)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or equal to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Yes!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Is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5671693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</a:t>
                      </a:r>
                      <a:r>
                        <a:rPr lang="en-US" baseline="-25000" dirty="0">
                          <a:sym typeface="Symbol"/>
                        </a:rPr>
                        <a:t>’(k+1)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disjunction (OR) of exactly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conjunction (AND)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63921</TotalTime>
  <Words>8169</Words>
  <Application>Microsoft Macintosh PowerPoint</Application>
  <PresentationFormat>Widescreen</PresentationFormat>
  <Paragraphs>1055</Paragraphs>
  <Slides>110</Slides>
  <Notes>5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9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Conclusions / Other Complexity classes</vt:lpstr>
      <vt:lpstr>A couple complexity classes we won’t see:</vt:lpstr>
      <vt:lpstr>Complexity class diagram</vt:lpstr>
      <vt:lpstr>Conclusions!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424</cp:revision>
  <dcterms:created xsi:type="dcterms:W3CDTF">2023-02-24T14:15:53Z</dcterms:created>
  <dcterms:modified xsi:type="dcterms:W3CDTF">2024-04-09T12:42:45Z</dcterms:modified>
</cp:coreProperties>
</file>