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6"/>
  </p:notesMasterIdLst>
  <p:sldIdLst>
    <p:sldId id="256" r:id="rId2"/>
    <p:sldId id="505" r:id="rId3"/>
    <p:sldId id="506" r:id="rId4"/>
    <p:sldId id="50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8"/>
    <p:restoredTop sz="94527"/>
  </p:normalViewPr>
  <p:slideViewPr>
    <p:cSldViewPr snapToGrid="0" snapToObjects="1">
      <p:cViewPr varScale="1">
        <p:scale>
          <a:sx n="110" d="100"/>
          <a:sy n="110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Jan.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attendance over 50% so far: 	1/1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yet.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will be due in two weeks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(from today)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Jan.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2/2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(and likely finish)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: Thu.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3/3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1 and begin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033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12031</TotalTime>
  <Words>396</Words>
  <Application>Microsoft Macintosh PowerPoint</Application>
  <PresentationFormat>Widescreen</PresentationFormat>
  <Paragraphs>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Jan. 16</vt:lpstr>
      <vt:lpstr>Lecture 3: Tue. Jan. 21</vt:lpstr>
      <vt:lpstr>Lecture : Thu. Jan. 23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206</cp:revision>
  <dcterms:created xsi:type="dcterms:W3CDTF">2023-02-24T14:15:53Z</dcterms:created>
  <dcterms:modified xsi:type="dcterms:W3CDTF">2025-01-23T13:09:47Z</dcterms:modified>
</cp:coreProperties>
</file>