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12097</TotalTime>
  <Words>771</Words>
  <Application>Microsoft Macintosh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215</cp:revision>
  <dcterms:created xsi:type="dcterms:W3CDTF">2023-02-24T14:15:53Z</dcterms:created>
  <dcterms:modified xsi:type="dcterms:W3CDTF">2025-02-04T13:30:16Z</dcterms:modified>
</cp:coreProperties>
</file>