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8"/>
  </p:notesMasterIdLst>
  <p:sldIdLst>
    <p:sldId id="256" r:id="rId2"/>
    <p:sldId id="272" r:id="rId3"/>
    <p:sldId id="258" r:id="rId4"/>
    <p:sldId id="318" r:id="rId5"/>
    <p:sldId id="460" r:id="rId6"/>
    <p:sldId id="362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363" r:id="rId26"/>
    <p:sldId id="4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7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Configurations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E846F-53F4-BF4D-87E4-7213551C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48" y="2716452"/>
            <a:ext cx="5598625" cy="40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8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ABC37-BBA3-ED43-B82C-5EBF44CC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48" y="2198266"/>
            <a:ext cx="4981985" cy="44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5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Examples: Designing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296271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43385-D00E-534B-A402-AB41A961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0" y="3780383"/>
            <a:ext cx="6172802" cy="2869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D4DAD4-D1B3-9B41-9F2B-FD143637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22" y="2888722"/>
            <a:ext cx="5572020" cy="38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1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On Input 0000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21122-9C66-4148-8830-36DE312D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00" y="3433386"/>
            <a:ext cx="6286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1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2!!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FABA5-608B-5641-9D43-B759AC0A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34" y="3222108"/>
            <a:ext cx="5397311" cy="32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4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Element distinctness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D3017-C5C9-804F-A5BA-A41509F7C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69" y="3016605"/>
            <a:ext cx="3831570" cy="36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8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Turing Machine Variants</a:t>
            </a:r>
          </a:p>
        </p:txBody>
      </p:sp>
    </p:spTree>
    <p:extLst>
      <p:ext uri="{BB962C8B-B14F-4D97-AF65-F5344CB8AC3E}">
        <p14:creationId xmlns:p14="http://schemas.microsoft.com/office/powerpoint/2010/main" val="44598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Can we have different features of TMs that increase / or don’t the recognizing power of the traditional TM?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860482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TM that has multiple tapes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23009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>
                <a:solidFill>
                  <a:schemeClr val="bg1"/>
                </a:solidFill>
              </a:rPr>
              <a:t>Our next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MultiTape</a:t>
            </a:r>
            <a:r>
              <a:rPr lang="en-US" dirty="0">
                <a:solidFill>
                  <a:schemeClr val="bg1"/>
                </a:solidFill>
              </a:rPr>
              <a:t> TMs are equivalent to traditional TMs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407917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Non-Deterministic Turing Machines (NTM)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Same as DFA to NFA. TM can be in multiple states at once.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78031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Every NTM has an equivalent DTM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46685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A language is decidable if and only if some non-deterministic </a:t>
            </a:r>
            <a:r>
              <a:rPr lang="en-US" dirty="0" err="1">
                <a:solidFill>
                  <a:schemeClr val="bg1"/>
                </a:solidFill>
              </a:rPr>
              <a:t>turing</a:t>
            </a:r>
            <a:r>
              <a:rPr lang="en-US" dirty="0">
                <a:solidFill>
                  <a:schemeClr val="bg1"/>
                </a:solidFill>
              </a:rPr>
              <a:t> machine decides it.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394514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Last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Any computational model satisfying reasonable requirements to that of a TM is equivalent in power to a 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Most notably: Access to unlimited memory and the ability to only perform a finite amount of work in a single step.</a:t>
            </a:r>
          </a:p>
        </p:txBody>
      </p:sp>
    </p:spTree>
    <p:extLst>
      <p:ext uri="{BB962C8B-B14F-4D97-AF65-F5344CB8AC3E}">
        <p14:creationId xmlns:p14="http://schemas.microsoft.com/office/powerpoint/2010/main" val="418937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Definition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Short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an Algorithm? Does seeing the TM change your perspective on this at all?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773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…………..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Turing Machines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What are they? How do they work? What are some definitions associated?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Something here????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 will come back and do this slide later.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Introducing The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a Turing Machine!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Overview of the features of a 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05F66E-70D7-6548-9EA2-12BB057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65" y="4343044"/>
            <a:ext cx="6736281" cy="18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Intuitive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Intuition of what these machines can do…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CAF93-3FD7-114E-AF61-CC1571DB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36" y="2888722"/>
            <a:ext cx="4230547" cy="36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2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Formal Definition of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45190-2401-A44D-B129-5C98494E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902" y="3383051"/>
            <a:ext cx="7039509" cy="34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85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49381</TotalTime>
  <Words>409</Words>
  <Application>Microsoft Macintosh PowerPoint</Application>
  <PresentationFormat>Widescreen</PresentationFormat>
  <Paragraphs>91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Tw Cen MT</vt:lpstr>
      <vt:lpstr>Circuit</vt:lpstr>
      <vt:lpstr>Turing Machines</vt:lpstr>
      <vt:lpstr>Goals!</vt:lpstr>
      <vt:lpstr>Part 1: Reminder of where we are / Chomsky Hierarchy</vt:lpstr>
      <vt:lpstr>Overview of Theory of Computation</vt:lpstr>
      <vt:lpstr>Overview of This Deck</vt:lpstr>
      <vt:lpstr>Introducing The Turing Machine</vt:lpstr>
      <vt:lpstr>What is a Turing Machine!</vt:lpstr>
      <vt:lpstr>Intuitive Example</vt:lpstr>
      <vt:lpstr>Formal Definition of TM</vt:lpstr>
      <vt:lpstr>Configurations of A TM</vt:lpstr>
      <vt:lpstr>Recognizing VS Deciding</vt:lpstr>
      <vt:lpstr>Examples: Designing Turing Machines</vt:lpstr>
      <vt:lpstr>Practice 1: Design a TM</vt:lpstr>
      <vt:lpstr>Example Execution</vt:lpstr>
      <vt:lpstr>Example 2!!</vt:lpstr>
      <vt:lpstr>Example 3!!</vt:lpstr>
      <vt:lpstr>Turing Machine Variants</vt:lpstr>
      <vt:lpstr>Motivating Question</vt:lpstr>
      <vt:lpstr>MultiTape Turing Machine</vt:lpstr>
      <vt:lpstr>MultiTape Turing Machine</vt:lpstr>
      <vt:lpstr>Non-Deterministic Turing Machines (NTM)</vt:lpstr>
      <vt:lpstr>NTM versus DTM</vt:lpstr>
      <vt:lpstr>NTM versus DTM</vt:lpstr>
      <vt:lpstr>Last Conclusion</vt:lpstr>
      <vt:lpstr>The Definition of An Algorithm</vt:lpstr>
      <vt:lpstr>Short Discussion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250</cp:revision>
  <dcterms:created xsi:type="dcterms:W3CDTF">2023-02-24T14:15:53Z</dcterms:created>
  <dcterms:modified xsi:type="dcterms:W3CDTF">2023-09-06T17:44:45Z</dcterms:modified>
</cp:coreProperties>
</file>