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1"/>
  </p:notesMasterIdLst>
  <p:sldIdLst>
    <p:sldId id="256" r:id="rId2"/>
    <p:sldId id="505" r:id="rId3"/>
    <p:sldId id="506" r:id="rId4"/>
    <p:sldId id="507" r:id="rId5"/>
    <p:sldId id="508" r:id="rId6"/>
    <p:sldId id="510" r:id="rId7"/>
    <p:sldId id="511" r:id="rId8"/>
    <p:sldId id="512" r:id="rId9"/>
    <p:sldId id="51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3"/>
    <p:restoredTop sz="94569"/>
  </p:normalViewPr>
  <p:slideViewPr>
    <p:cSldViewPr snapToGrid="0" snapToObjects="1">
      <p:cViewPr varScale="1">
        <p:scale>
          <a:sx n="140" d="100"/>
          <a:sy n="140" d="100"/>
        </p:scale>
        <p:origin x="76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9/26/24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9/26/24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9/26/24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9/26/24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9/26/24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9/26/24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9/26/24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9/26/24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9/26/24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9/26/24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29</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err="1"/>
              <a:t>Floryan’s</a:t>
            </a:r>
            <a:r>
              <a:rPr lang="en-US" dirty="0"/>
              <a:t> OH have been posted and start next week. TA OH will be posted by the weekend and start next week!</a:t>
            </a:r>
          </a:p>
          <a:p>
            <a:r>
              <a:rPr lang="en-US" b="1" i="1" u="sng" dirty="0"/>
              <a:t>Homework deadlines </a:t>
            </a:r>
            <a:r>
              <a:rPr lang="en-US" dirty="0"/>
              <a:t>are set on the website. Let’s glance together.</a:t>
            </a:r>
          </a:p>
          <a:p>
            <a:r>
              <a:rPr lang="en-US" dirty="0"/>
              <a:t>Module 1 has two </a:t>
            </a:r>
            <a:r>
              <a:rPr lang="en-US" dirty="0" err="1"/>
              <a:t>homeworks</a:t>
            </a:r>
            <a:r>
              <a:rPr lang="en-US" dirty="0"/>
              <a:t>. The first will be released very soon.</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keep discussing what a computer is and start in on the background math /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Sep. 3</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mostly focusing on review of our proof techniques. Today is the last lecture of pure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258134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Sep. 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err="1"/>
              <a:t>Homeworks</a:t>
            </a:r>
            <a:r>
              <a:rPr lang="en-US" dirty="0"/>
              <a:t> through mod 2 have been released.</a:t>
            </a:r>
          </a:p>
          <a:p>
            <a:r>
              <a:rPr lang="en-US" b="1" i="1" u="sng" dirty="0"/>
              <a:t>Discussion section</a:t>
            </a:r>
            <a:r>
              <a:rPr lang="en-US" dirty="0"/>
              <a:t>: Fridays 12-1 in </a:t>
            </a:r>
            <a:r>
              <a:rPr lang="en-US"/>
              <a:t>Rice 103 </a:t>
            </a:r>
            <a:r>
              <a:rPr lang="en-US" dirty="0"/>
              <a:t>w/ Kallie (Grad TA)</a:t>
            </a:r>
          </a:p>
          <a:p>
            <a:r>
              <a:rPr lang="en-US" dirty="0"/>
              <a:t>Today we will continue finish module 1. Review portion is essentially over, mostly new material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181759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10</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THIS Thursday. Please try to not use extension if you can.</a:t>
            </a:r>
          </a:p>
          <a:p>
            <a:r>
              <a:rPr lang="en-US" b="1" i="1" u="sng" dirty="0"/>
              <a:t>First Quiz</a:t>
            </a:r>
            <a:r>
              <a:rPr lang="en-US" dirty="0"/>
              <a:t> is NEXT Thursday. I’ll quickly review procedure.</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begin Module 2!! DMT2 starts properly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390748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12</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TODAY. Please try to not use extension if you can.</a:t>
            </a:r>
          </a:p>
          <a:p>
            <a:pPr lvl="1"/>
            <a:r>
              <a:rPr lang="en-US" dirty="0"/>
              <a:t>If you do take extension, read instructions on google form carefully!!</a:t>
            </a:r>
          </a:p>
          <a:p>
            <a:r>
              <a:rPr lang="en-US" b="1" i="1" u="sng" dirty="0"/>
              <a:t>First Quiz</a:t>
            </a:r>
            <a:r>
              <a:rPr lang="en-US" dirty="0"/>
              <a:t> is NEXT Thursday. Any questions about it?</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continue Module 2!! Non-determinism will make things get weird.</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16138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17</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almost graded. Should have that back to those of you that submitted on time before quiz.</a:t>
            </a:r>
          </a:p>
          <a:p>
            <a:r>
              <a:rPr lang="en-US" b="1" i="1" u="sng" dirty="0"/>
              <a:t>First Quiz</a:t>
            </a:r>
            <a:r>
              <a:rPr lang="en-US" dirty="0"/>
              <a:t> is THIS Thursday. Any questions about it?</a:t>
            </a:r>
          </a:p>
          <a:p>
            <a:pPr lvl="1"/>
            <a:r>
              <a:rPr lang="en-US" dirty="0"/>
              <a:t>You MUST take it in your enrolled section or there will be a grade penalty.</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There will be a room change soon so more people can attend.</a:t>
            </a:r>
          </a:p>
          <a:p>
            <a:r>
              <a:rPr lang="en-US" dirty="0"/>
              <a:t>Today we will continue Module 2!! Non-determinism continues!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362342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Tue. Sep.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85000" lnSpcReduction="10000"/>
          </a:bodyPr>
          <a:lstStyle/>
          <a:p>
            <a:r>
              <a:rPr lang="en-US" dirty="0"/>
              <a:t>DMT2 is </a:t>
            </a:r>
            <a:r>
              <a:rPr lang="en-US" b="1" i="1" u="sng" dirty="0"/>
              <a:t>going to be great</a:t>
            </a:r>
            <a:r>
              <a:rPr lang="en-US" dirty="0"/>
              <a:t>! Let’s learn a lot of stuff together! Keep morale high!</a:t>
            </a:r>
          </a:p>
          <a:p>
            <a:r>
              <a:rPr lang="en-US" b="1" i="1" u="sng" dirty="0"/>
              <a:t>First homework</a:t>
            </a:r>
            <a:r>
              <a:rPr lang="en-US" dirty="0"/>
              <a:t> is graded. If you turn it in late you will get your grade back as we get to it (rolling grading).</a:t>
            </a:r>
          </a:p>
          <a:p>
            <a:r>
              <a:rPr lang="en-US" b="1" i="1" u="sng" dirty="0"/>
              <a:t>First Quiz</a:t>
            </a:r>
            <a:r>
              <a:rPr lang="en-US" dirty="0"/>
              <a:t> is done…how did it go?</a:t>
            </a:r>
          </a:p>
          <a:p>
            <a:pPr lvl="1"/>
            <a:r>
              <a:rPr lang="en-US" dirty="0"/>
              <a:t>It is almost done being graded. Should have it back to you today or tomorrow.</a:t>
            </a:r>
          </a:p>
          <a:p>
            <a:r>
              <a:rPr lang="en-US" dirty="0"/>
              <a:t>Homework (mod 1 part 2) is </a:t>
            </a:r>
            <a:r>
              <a:rPr lang="en-US" b="1" i="1" u="sng" dirty="0"/>
              <a:t>due this week on Thursday</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196305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Thu. Sep. 26</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92500" lnSpcReduction="20000"/>
          </a:bodyPr>
          <a:lstStyle/>
          <a:p>
            <a:r>
              <a:rPr lang="en-US" dirty="0"/>
              <a:t>DMT2 is </a:t>
            </a:r>
            <a:r>
              <a:rPr lang="en-US" b="1" i="1" u="sng" dirty="0"/>
              <a:t>going to be great</a:t>
            </a:r>
            <a:r>
              <a:rPr lang="en-US" dirty="0"/>
              <a:t>! Let’s learn a lot of stuff together! Keep morale high!</a:t>
            </a:r>
          </a:p>
          <a:p>
            <a:r>
              <a:rPr lang="en-US" dirty="0"/>
              <a:t>Almost done with September, yay!</a:t>
            </a:r>
          </a:p>
          <a:p>
            <a:r>
              <a:rPr lang="en-US" b="1" i="1" u="sng" dirty="0"/>
              <a:t>First Quiz</a:t>
            </a:r>
            <a:r>
              <a:rPr lang="en-US" dirty="0"/>
              <a:t> is done…how did it go?</a:t>
            </a:r>
          </a:p>
          <a:p>
            <a:pPr lvl="1"/>
            <a:r>
              <a:rPr lang="en-US" dirty="0"/>
              <a:t>Regrades available until Saturday. See Canvas announcement for exact timing.</a:t>
            </a:r>
          </a:p>
          <a:p>
            <a:r>
              <a:rPr lang="en-US" dirty="0"/>
              <a:t>Homework (mod 1 part 2) is </a:t>
            </a:r>
            <a:r>
              <a:rPr lang="en-US" b="1" i="1" u="sng" dirty="0"/>
              <a:t>due tonight</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0791533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11903</TotalTime>
  <Words>1240</Words>
  <Application>Microsoft Macintosh PowerPoint</Application>
  <PresentationFormat>Widescreen</PresentationFormat>
  <Paragraphs>88</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Tw Cen MT</vt:lpstr>
      <vt:lpstr>Circuit</vt:lpstr>
      <vt:lpstr>CS3120 (DMT2) Daily Announcements</vt:lpstr>
      <vt:lpstr>Lecture 2: Thu. Aug. 29</vt:lpstr>
      <vt:lpstr>Lecture 3: Tue. Sep. 3</vt:lpstr>
      <vt:lpstr>Lecture 4: Thu. Sep. 5</vt:lpstr>
      <vt:lpstr>Lecture 5: Tue. Sep. 10</vt:lpstr>
      <vt:lpstr>Lecture 6: Thu. Sep. 12</vt:lpstr>
      <vt:lpstr>Lecture 7: Tue. Sep. 17</vt:lpstr>
      <vt:lpstr>Lecture 8: Tue. Sep. 24</vt:lpstr>
      <vt:lpstr>Lecture 9: Thu. Sep. 26</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180</cp:revision>
  <dcterms:created xsi:type="dcterms:W3CDTF">2023-02-24T14:15:53Z</dcterms:created>
  <dcterms:modified xsi:type="dcterms:W3CDTF">2024-09-26T13:03:54Z</dcterms:modified>
</cp:coreProperties>
</file>