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8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61" r:id="rId18"/>
    <p:sldId id="302" r:id="rId19"/>
    <p:sldId id="300" r:id="rId20"/>
    <p:sldId id="301" r:id="rId21"/>
    <p:sldId id="362" r:id="rId22"/>
    <p:sldId id="347" r:id="rId23"/>
    <p:sldId id="359" r:id="rId24"/>
    <p:sldId id="349" r:id="rId25"/>
    <p:sldId id="374" r:id="rId26"/>
    <p:sldId id="315" r:id="rId27"/>
    <p:sldId id="351" r:id="rId28"/>
    <p:sldId id="316" r:id="rId29"/>
    <p:sldId id="368" r:id="rId30"/>
    <p:sldId id="318" r:id="rId31"/>
    <p:sldId id="354" r:id="rId32"/>
    <p:sldId id="352" r:id="rId33"/>
    <p:sldId id="353" r:id="rId34"/>
    <p:sldId id="369" r:id="rId35"/>
    <p:sldId id="356" r:id="rId36"/>
    <p:sldId id="355" r:id="rId37"/>
    <p:sldId id="370" r:id="rId38"/>
    <p:sldId id="357" r:id="rId39"/>
    <p:sldId id="371" r:id="rId40"/>
    <p:sldId id="314" r:id="rId41"/>
    <p:sldId id="375" r:id="rId42"/>
    <p:sldId id="37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26" r:id="rId51"/>
    <p:sldId id="377" r:id="rId52"/>
    <p:sldId id="327" r:id="rId53"/>
    <p:sldId id="328" r:id="rId54"/>
    <p:sldId id="329" r:id="rId55"/>
    <p:sldId id="378" r:id="rId56"/>
    <p:sldId id="36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7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bijection?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Show that it is injective: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different inputs have different outputs?</a:t>
                </a:r>
              </a:p>
              <a:p>
                <a:r>
                  <a:rPr lang="en-US" dirty="0"/>
                  <a:t>Show that is in surjective: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everything is mapped to?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  <a:blipFill>
                <a:blip r:embed="rId3"/>
                <a:stretch>
                  <a:fillRect l="-1698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5E106-38BC-439E-A510-3F78C2C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6368"/>
            <a:ext cx="9905998" cy="8286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  <a:blipFill>
                <a:blip r:embed="rId2"/>
                <a:stretch>
                  <a:fillRect l="-1704" t="-1824" r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times: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even,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the next bit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otherwise make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  <a:blipFill>
                <a:blip r:embed="rId3"/>
                <a:stretch>
                  <a:fillRect l="-1073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  <a:blipFill>
                <a:blip r:embed="rId3"/>
                <a:stretch>
                  <a:fillRect l="-1024" t="-1429" r="-25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</p:spPr>
            <p:txBody>
              <a:bodyPr/>
              <a:lstStyle/>
              <a:p>
                <a:r>
                  <a:rPr lang="en-US" dirty="0"/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sets have the same cardinality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  <a:blipFill>
                <a:blip r:embed="rId2"/>
                <a:stretch>
                  <a:fillRect l="-1152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</p:spPr>
            <p:txBody>
              <a:bodyPr/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“countably infinite”</a:t>
                </a:r>
              </a:p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 a set is uncountable.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  <a:blipFill>
                <a:blip r:embed="rId2"/>
                <a:stretch>
                  <a:fillRect l="-1393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</p:spPr>
            <p:txBody>
              <a:bodyPr/>
              <a:lstStyle/>
              <a:p>
                <a:r>
                  <a:rPr lang="en-US" dirty="0"/>
                  <a:t>How?</a:t>
                </a:r>
              </a:p>
              <a:p>
                <a:r>
                  <a:rPr lang="en-US" dirty="0"/>
                  <a:t>What doesn’t this already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  <a:blipFill>
                <a:blip r:embed="rId3"/>
                <a:stretch>
                  <a:fillRect l="-1541" t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Need to “represent” strings with naturals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Idea: build a “list” of all strings, represent each string by its index in that list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  <a:blipFill>
                <a:blip r:embed="rId3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4512" y="201988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0533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44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533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944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8810" y="577993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2171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1693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627" y="57235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4227" y="572357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4998" y="572357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3198" y="572357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61398" y="574387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14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15FEB4A6-A47F-41AF-B010-D8226368C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867400" y="1502872"/>
            <a:ext cx="5551427" cy="23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2795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Injective: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dirty="0"/>
              <a:t>Surjective: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EC487F-7EB5-4E2F-9329-7BFFDAC7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715001" y="4581834"/>
            <a:ext cx="5094227" cy="21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4565"/>
            <a:ext cx="9905998" cy="645739"/>
          </a:xfrm>
        </p:spPr>
        <p:txBody>
          <a:bodyPr/>
          <a:lstStyle/>
          <a:p>
            <a:pPr algn="ctr"/>
            <a:r>
              <a:rPr lang="en-US" dirty="0"/>
              <a:t>Listing all strings (Different Way)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value you get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means the length of the string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is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 (using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we defined last class with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000" dirty="0"/>
                  <a:t>).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001010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−1+10=73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Idea: all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 map to numbers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≥2^5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4000" dirty="0"/>
                  <a:t>. </a:t>
                </a:r>
              </a:p>
              <a:p>
                <a:pPr marL="0" indent="0">
                  <a:buNone/>
                </a:pPr>
                <a:r>
                  <a:rPr lang="en-US" sz="4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sz="4000" dirty="0"/>
                  <a:t>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=64−32=32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  <a:blipFill>
                <a:blip r:embed="rId2"/>
                <a:stretch>
                  <a:fillRect l="-1337" t="-1386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injective: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a bijection.</a:t>
                </a:r>
              </a:p>
              <a:p>
                <a:pPr marL="0" indent="0">
                  <a:buNone/>
                </a:pPr>
                <a:r>
                  <a:rPr lang="en-US" b="1" dirty="0"/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Assume without loss of generality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To show this, note that the smallest possible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(i.e. the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contains only 0s). The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which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then it must be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  <a:blipFill>
                <a:blip r:embed="rId3"/>
                <a:stretch>
                  <a:fillRect l="-384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7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  <a:blipFill>
                <a:blip r:embed="rId2"/>
                <a:stretch>
                  <a:fillRect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surjective: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we know each member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maps to a different number in the range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strings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numbers, all must be mapped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  <a:blipFill>
                <a:blip r:embed="rId3"/>
                <a:stretch>
                  <a:fillRect l="-896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9137" y="2607296"/>
                <a:ext cx="6960967" cy="7402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137" y="2607296"/>
                <a:ext cx="6960967" cy="740203"/>
              </a:xfrm>
              <a:blipFill>
                <a:blip r:embed="rId3"/>
                <a:stretch>
                  <a:fillRect l="-1639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r>
                      <a:rPr lang="en-US" sz="2000" i="1">
                        <a:latin typeface="Cambria Math"/>
                      </a:rPr>
                      <m:t>{0,1}</m:t>
                    </m:r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right-hand column is an infinite binary string that represents that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  <a:blipFill>
                <a:blip r:embed="rId2"/>
                <a:stretch>
                  <a:fillRect l="-95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𝒇</m:t>
                                </m:r>
                                <m:d>
                                  <m:dPr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r>
                                      <a:rPr lang="en-US" smtClean="0"/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simpler subset of our 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subset is uncountable, so is the superset</a:t>
                </a:r>
              </a:p>
              <a:p>
                <a:r>
                  <a:rPr lang="en-US" dirty="0"/>
                  <a:t>Consider a simpler set that’s the same size as set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same-size set is uncountable, so was the set from step 1.</a:t>
                </a:r>
              </a:p>
              <a:p>
                <a:r>
                  <a:rPr lang="en-US" dirty="0"/>
                  <a:t>Give a bijection to between the set from step 1 and the set from step 2, therefore they are the same size</a:t>
                </a:r>
              </a:p>
              <a:p>
                <a:r>
                  <a:rPr lang="en-US" dirty="0"/>
                  <a:t>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  <a:blipFill>
                <a:blip r:embed="rId3"/>
                <a:stretch>
                  <a:fillRect l="-1391" t="-867" r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 dirty="0"/>
                  <a:t> proof summary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  <a:blipFill>
                <a:blip r:embed="rId2"/>
                <a:stretch>
                  <a:fillRect t="-476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missing from the range because it must be different from every output (at the position indexed by the input)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  <a:blipFill>
                <a:blip r:embed="rId3"/>
                <a:stretch>
                  <a:fillRect l="-1226" t="-1786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4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679-8595-40D4-A0AF-327DE8CC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8417"/>
            <a:ext cx="9905998" cy="7729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do a proof by diagonalization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Goal: to show that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uncountable</a:t>
                </a:r>
              </a:p>
              <a:p>
                <a:r>
                  <a:rPr lang="en-US" dirty="0"/>
                  <a:t>Assume toward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that there must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so consider such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list all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order of the natural number they map to in order make some table</a:t>
                </a:r>
              </a:p>
              <a:p>
                <a:r>
                  <a:rPr lang="en-US" dirty="0"/>
                  <a:t>Follow a diagonal on that table to construct something that is:</a:t>
                </a:r>
              </a:p>
              <a:p>
                <a:pPr lvl="1"/>
                <a:r>
                  <a:rPr lang="en-US" dirty="0"/>
                  <a:t>A member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Missing from the table</a:t>
                </a:r>
              </a:p>
              <a:p>
                <a:r>
                  <a:rPr lang="en-US" dirty="0"/>
                  <a:t>This contradicts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was onto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  <a:blipFill>
                <a:blip r:embed="rId2"/>
                <a:stretch>
                  <a:fillRect l="-768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83AB-311B-431F-9C14-FFD27FDC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Consider, towards reaching a contradiction, that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are the “types” of: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  <a:blipFill>
                <a:blip r:embed="rId3"/>
                <a:stretch>
                  <a:fillRect l="-1250" t="-2365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3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221" y="1653872"/>
            <a:ext cx="8646644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We can’t write down (or compute) all things from an uncountable set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15653</TotalTime>
  <Words>2899</Words>
  <Application>Microsoft Macintosh PowerPoint</Application>
  <PresentationFormat>Widescreen</PresentationFormat>
  <Paragraphs>528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How to show f:D→C is a bijection?</vt:lpstr>
      <vt:lpstr>Comparing Cardinalities with Functions</vt:lpstr>
      <vt:lpstr>|{0,1}^n |=2^n via bijection</vt:lpstr>
      <vt:lpstr>Calculating binary of 13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We know |{0,1}^∗ |≥|N|</vt:lpstr>
      <vt:lpstr>{0,1}^∗ is countable</vt:lpstr>
      <vt:lpstr>Listing all strings (bad way)</vt:lpstr>
      <vt:lpstr>Listing all strings</vt:lpstr>
      <vt:lpstr>Why is this a bijection?</vt:lpstr>
      <vt:lpstr>Listing all strings (Different Way)</vt:lpstr>
      <vt:lpstr>f(s)=2^|s| -1+f_n (s) is a bijection</vt:lpstr>
      <vt:lpstr>f(s)=2^|s| -1+f_n (s) is a bijection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{f:{0,1}^∗→{0,1}^∗ } is uncountable</vt:lpstr>
      <vt:lpstr>|{0,1}^∞ |&gt;|"N|"</vt:lpstr>
      <vt:lpstr>|{0,1}^∞ |&gt;|"N|"</vt:lpstr>
      <vt:lpstr>|{0,1}^∞ |&gt;|"N|" proof summary</vt:lpstr>
      <vt:lpstr>How to do a proof by diagonalization</vt:lpstr>
      <vt:lpstr>Other countable/uncountable sets</vt:lpstr>
      <vt:lpstr>Cantor’s Theorem</vt:lpstr>
      <vt:lpstr>|S|≠|2^S |</vt:lpstr>
      <vt:lpstr>Conclusion</vt:lpstr>
      <vt:lpstr>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111</cp:revision>
  <dcterms:created xsi:type="dcterms:W3CDTF">2023-02-24T14:15:53Z</dcterms:created>
  <dcterms:modified xsi:type="dcterms:W3CDTF">2023-06-07T13:25:07Z</dcterms:modified>
</cp:coreProperties>
</file>